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3" r:id="rId3"/>
    <p:sldId id="321" r:id="rId4"/>
    <p:sldId id="344" r:id="rId5"/>
    <p:sldId id="337" r:id="rId6"/>
    <p:sldId id="346" r:id="rId7"/>
    <p:sldId id="345" r:id="rId8"/>
    <p:sldId id="336" r:id="rId9"/>
    <p:sldId id="342" r:id="rId10"/>
  </p:sldIdLst>
  <p:sldSz cx="9144000" cy="6858000" type="screen4x3"/>
  <p:notesSz cx="9926638" cy="6797675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128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128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128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128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964" autoAdjust="0"/>
  </p:normalViewPr>
  <p:slideViewPr>
    <p:cSldViewPr snapToGrid="0" snapToObjects="1">
      <p:cViewPr varScale="1">
        <p:scale>
          <a:sx n="114" d="100"/>
          <a:sy n="114" d="100"/>
        </p:scale>
        <p:origin x="11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4131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pPr>
              <a:defRPr/>
            </a:pPr>
            <a:fld id="{6AC0F6CE-A2D8-437F-9D9E-B1B1C3F3FA5D}" type="datetimeFigureOut">
              <a:rPr lang="es-MX"/>
              <a:pPr>
                <a:defRPr/>
              </a:pPr>
              <a:t>06/06/2022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4131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pPr>
              <a:defRPr/>
            </a:pPr>
            <a:fld id="{659537B9-F98A-4E14-A975-6373BAB53A0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43B01-EB3B-423A-B122-2F1D513E28D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81D73-9ABF-47E0-AFFE-6CB8FA5A11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4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5CB8E-0CA2-4352-9B29-95CFEC799121}" type="datetimeFigureOut">
              <a:rPr lang="es-ES" altLang="es-PE"/>
              <a:pPr>
                <a:defRPr/>
              </a:pPr>
              <a:t>06/06/2022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BC81B-B4C4-42FF-9746-764965600045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9470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3BD9-3056-421E-870D-C1BC9C11EE0D}" type="datetimeFigureOut">
              <a:rPr lang="es-ES" altLang="es-PE"/>
              <a:pPr>
                <a:defRPr/>
              </a:pPr>
              <a:t>06/06/2022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E08F9-551D-4BC2-920B-A30EEF5A7B16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09812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B8FA-305A-48A9-BF6E-E7D14B038F26}" type="datetimeFigureOut">
              <a:rPr lang="es-ES" altLang="es-PE"/>
              <a:pPr>
                <a:defRPr/>
              </a:pPr>
              <a:t>06/06/2022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7BE9-DEDB-4D4E-88E7-DD835AA8445F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64596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94B2-2917-4439-912A-0A1F8A925088}" type="datetimeFigureOut">
              <a:rPr lang="es-ES" altLang="es-PE"/>
              <a:pPr>
                <a:defRPr/>
              </a:pPr>
              <a:t>06/06/2022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39C0-0FAC-4A0E-B387-66448C690FF9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35095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AEFFA-9FF8-4D6A-AFEB-367A8CA5A2B3}" type="datetimeFigureOut">
              <a:rPr lang="es-ES" altLang="es-PE"/>
              <a:pPr>
                <a:defRPr/>
              </a:pPr>
              <a:t>06/06/2022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B106-7226-43DD-BD59-C793613B67CF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36906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7E5C2-6DC3-4165-B1C5-F5E7A002783B}" type="datetimeFigureOut">
              <a:rPr lang="es-ES" altLang="es-PE"/>
              <a:pPr>
                <a:defRPr/>
              </a:pPr>
              <a:t>06/06/2022</a:t>
            </a:fld>
            <a:endParaRPr lang="es-ES" alt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C7B7-566F-41EA-9165-9A27CFD66E88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1342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5FDB-75B1-46A8-917A-AF420824CC84}" type="datetimeFigureOut">
              <a:rPr lang="es-ES" altLang="es-PE"/>
              <a:pPr>
                <a:defRPr/>
              </a:pPr>
              <a:t>06/06/2022</a:t>
            </a:fld>
            <a:endParaRPr lang="es-ES" altLang="es-PE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103B-D360-43F3-96BC-4D71BDAE3C0C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71743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8252-624B-4701-BF45-6774DDDB79FB}" type="datetimeFigureOut">
              <a:rPr lang="es-ES" altLang="es-PE"/>
              <a:pPr>
                <a:defRPr/>
              </a:pPr>
              <a:t>06/06/2022</a:t>
            </a:fld>
            <a:endParaRPr lang="es-ES" altLang="es-PE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504E6-19B8-4387-B3F6-6EF4A0CC7DD1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49619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0F448-5592-42AC-9E37-D3AB9336C5C3}" type="datetimeFigureOut">
              <a:rPr lang="es-ES" altLang="es-PE"/>
              <a:pPr>
                <a:defRPr/>
              </a:pPr>
              <a:t>06/06/2022</a:t>
            </a:fld>
            <a:endParaRPr lang="es-ES" altLang="es-PE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BC7BC-42C0-4B9D-86D6-EF6548DCD269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09957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E7631-6784-45E4-A084-8FC3DE7E08B0}" type="datetimeFigureOut">
              <a:rPr lang="es-ES" altLang="es-PE"/>
              <a:pPr>
                <a:defRPr/>
              </a:pPr>
              <a:t>06/06/2022</a:t>
            </a:fld>
            <a:endParaRPr lang="es-ES" alt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6E54-AA3F-4E4D-AFCF-6D2DF860FF2C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06636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8D28-0880-4F97-BE64-4C8597B88A35}" type="datetimeFigureOut">
              <a:rPr lang="es-ES" altLang="es-PE"/>
              <a:pPr>
                <a:defRPr/>
              </a:pPr>
              <a:t>06/06/2022</a:t>
            </a:fld>
            <a:endParaRPr lang="es-ES" alt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3E68-D59F-4778-A80A-73A8F38DF9B5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54630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/>
              <a:t>Clic para editar título</a:t>
            </a:r>
            <a:endParaRPr lang="es-ES" altLang="es-PE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/>
              <a:t>Haga clic para modificar el estilo de texto del patrón</a:t>
            </a:r>
          </a:p>
          <a:p>
            <a:pPr lvl="1"/>
            <a:r>
              <a:rPr lang="es-ES_tradnl" altLang="es-PE"/>
              <a:t>Segundo nivel</a:t>
            </a:r>
          </a:p>
          <a:p>
            <a:pPr lvl="2"/>
            <a:r>
              <a:rPr lang="es-ES_tradnl" altLang="es-PE"/>
              <a:t>Tercer nivel</a:t>
            </a:r>
          </a:p>
          <a:p>
            <a:pPr lvl="3"/>
            <a:r>
              <a:rPr lang="es-ES_tradnl" altLang="es-PE"/>
              <a:t>Cuarto nivel</a:t>
            </a:r>
          </a:p>
          <a:p>
            <a:pPr lvl="4"/>
            <a:r>
              <a:rPr lang="es-ES_tradnl" altLang="es-PE"/>
              <a:t>Quinto nivel</a:t>
            </a:r>
            <a:endParaRPr lang="es-ES" alt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6F7A08E-8B77-44C7-811E-FEDD0CEB566D}" type="datetimeFigureOut">
              <a:rPr lang="es-ES" altLang="es-PE"/>
              <a:pPr>
                <a:defRPr/>
              </a:pPr>
              <a:t>06/06/2022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651815-BE65-4D9F-B4A7-CC3770F5D135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ángulo 2"/>
          <p:cNvSpPr>
            <a:spLocks noChangeArrowheads="1"/>
          </p:cNvSpPr>
          <p:nvPr/>
        </p:nvSpPr>
        <p:spPr bwMode="auto">
          <a:xfrm>
            <a:off x="1038225" y="2828835"/>
            <a:ext cx="7165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PE" altLang="es-MX" sz="2400" dirty="0"/>
              <a:t>Programa de Vigilancia y Control de las actividades pesqueras y acuícolas en el ámbito nacional: Funcionamiento</a:t>
            </a:r>
          </a:p>
        </p:txBody>
      </p:sp>
      <p:sp>
        <p:nvSpPr>
          <p:cNvPr id="3075" name="CuadroTexto 2"/>
          <p:cNvSpPr txBox="1">
            <a:spLocks noChangeArrowheads="1"/>
          </p:cNvSpPr>
          <p:nvPr/>
        </p:nvSpPr>
        <p:spPr bwMode="auto">
          <a:xfrm>
            <a:off x="2439507" y="5199132"/>
            <a:ext cx="6813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000" dirty="0"/>
              <a:t>                                               Dirección de Vigilancia y Control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000" dirty="0"/>
              <a:t>Dirección General de Supervisión, Fiscalización y Sanción-PA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7687" y="265742"/>
            <a:ext cx="8728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I. EJECUCIÓN DEL </a:t>
            </a:r>
            <a:r>
              <a:rPr lang="es-MX" altLang="es-MX" sz="1600" b="1" dirty="0"/>
              <a:t>PROGRAMA</a:t>
            </a:r>
            <a:endParaRPr lang="es-PE" sz="1600" b="1" dirty="0"/>
          </a:p>
        </p:txBody>
      </p:sp>
      <p:sp>
        <p:nvSpPr>
          <p:cNvPr id="85" name="3 CuadroTexto">
            <a:extLst>
              <a:ext uri="{FF2B5EF4-FFF2-40B4-BE49-F238E27FC236}">
                <a16:creationId xmlns:a16="http://schemas.microsoft.com/office/drawing/2014/main" id="{393323F6-DC3F-419D-988F-78852EEC7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1" y="703614"/>
            <a:ext cx="8348869" cy="54014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9pPr>
          </a:lstStyle>
          <a:p>
            <a:pPr algn="just">
              <a:buNone/>
            </a:pPr>
            <a:r>
              <a:rPr lang="es-PE" sz="1500" dirty="0"/>
              <a:t>El Ministerio de la Producción a través del </a:t>
            </a:r>
            <a:r>
              <a:rPr lang="es-PE" altLang="es-MX" sz="1500" dirty="0"/>
              <a:t>Programa de Vigilancia y Control de las actividades pesqueras y acuícolas en el ámbito nacional,</a:t>
            </a:r>
            <a:r>
              <a:rPr lang="es-PE" sz="1500" dirty="0"/>
              <a:t> realiza acciones de supervisión y fiscalización en el sector pesquero a fin de combatir la pesca ilegal, no declara no reglamentada, empleando una fuerza operativa tercerizada a cargo empresas supervisoras de prestigio internacional, que son seleccionadas mediante un proceso de selección (concurso publico).</a:t>
            </a:r>
          </a:p>
          <a:p>
            <a:pPr algn="just">
              <a:buNone/>
            </a:pPr>
            <a:endParaRPr lang="es-PE" sz="1500" b="1" dirty="0"/>
          </a:p>
          <a:p>
            <a:pPr algn="just">
              <a:buNone/>
            </a:pPr>
            <a:r>
              <a:rPr lang="es-MX" sz="1500" b="1" dirty="0"/>
              <a:t>OBJETO DEL </a:t>
            </a:r>
            <a:r>
              <a:rPr lang="es-MX" altLang="es-MX" sz="1500" b="1" dirty="0"/>
              <a:t>PROGRAMA</a:t>
            </a:r>
            <a:endParaRPr lang="es-PE" sz="1500" dirty="0"/>
          </a:p>
          <a:p>
            <a:pPr algn="just">
              <a:buNone/>
            </a:pPr>
            <a:endParaRPr lang="es-PE" sz="1500" dirty="0"/>
          </a:p>
          <a:p>
            <a:pPr marL="176213" indent="-176213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_tradnl" sz="1500" dirty="0">
                <a:ea typeface="Calibri" panose="020F0502020204030204" pitchFamily="34" charset="0"/>
              </a:rPr>
              <a:t>Contribuir con el Ministerio de la Producción </a:t>
            </a:r>
            <a:r>
              <a:rPr lang="es-ES_tradnl" sz="1500" dirty="0">
                <a:effectLst/>
                <a:ea typeface="Calibri" panose="020F0502020204030204" pitchFamily="34" charset="0"/>
              </a:rPr>
              <a:t>en el cumplimiento de su función supervisora y fiscalizadora de la actividad pesquera, permitiéndole a este, realizar una adecuada gestión de dicha actividad, y verificar </a:t>
            </a:r>
            <a:r>
              <a:rPr lang="es-ES_tradnl" sz="1500" dirty="0">
                <a:ea typeface="Calibri" panose="020F0502020204030204" pitchFamily="34" charset="0"/>
              </a:rPr>
              <a:t>el cumplimiento de la normativa pesquera vigente y sus obligaciones de los administrados.</a:t>
            </a:r>
          </a:p>
          <a:p>
            <a:pPr marL="176213" indent="-176213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_tradnl" sz="1500" dirty="0">
              <a:ea typeface="Calibri" panose="020F0502020204030204" pitchFamily="34" charset="0"/>
            </a:endParaRPr>
          </a:p>
          <a:p>
            <a:pPr marL="176213" indent="-176213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_tradnl" sz="1500" dirty="0">
                <a:ea typeface="Calibri" panose="020F0502020204030204" pitchFamily="34" charset="0"/>
              </a:rPr>
              <a:t>Control de </a:t>
            </a:r>
            <a:r>
              <a:rPr lang="es-ES_tradnl" sz="1500" dirty="0">
                <a:effectLst/>
                <a:ea typeface="Calibri" panose="020F0502020204030204" pitchFamily="34" charset="0"/>
              </a:rPr>
              <a:t>cuotas establecidas para las distintas pesquerías como parte de las medidas de ordenamiento que permitan garantizar la conservación y sostenibilidad de los recursos.</a:t>
            </a:r>
          </a:p>
          <a:p>
            <a:pPr marL="176213" indent="-176213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_tradnl" sz="1500" dirty="0">
              <a:effectLst/>
              <a:ea typeface="Calibri" panose="020F0502020204030204" pitchFamily="34" charset="0"/>
            </a:endParaRPr>
          </a:p>
          <a:p>
            <a:pPr marL="176213" indent="-176213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_tradnl" sz="1500" dirty="0">
                <a:ea typeface="Calibri" panose="020F0502020204030204" pitchFamily="34" charset="0"/>
              </a:rPr>
              <a:t>V</a:t>
            </a:r>
            <a:r>
              <a:rPr lang="es-ES_tradnl" sz="1500" dirty="0">
                <a:effectLst/>
                <a:ea typeface="Calibri" panose="020F0502020204030204" pitchFamily="34" charset="0"/>
              </a:rPr>
              <a:t>elar por la trazabilidad y el óptimo aprovechamiento de los recursos hidrobiológicos, y evitar sus desvíos </a:t>
            </a:r>
            <a:r>
              <a:rPr lang="es-PE" sz="1500" dirty="0"/>
              <a:t>de los recursos de CHD a un fin no autorizado </a:t>
            </a:r>
            <a:r>
              <a:rPr lang="es-ES_tradnl" sz="1500" dirty="0">
                <a:effectLst/>
                <a:ea typeface="Calibri" panose="020F0502020204030204" pitchFamily="34" charset="0"/>
              </a:rPr>
              <a:t>a un fin no autorizado</a:t>
            </a:r>
            <a:r>
              <a:rPr lang="es-ES_tradnl" sz="1500" dirty="0"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0"/>
              </a:spcAft>
              <a:buNone/>
            </a:pPr>
            <a:endParaRPr lang="es-ES_tradnl" sz="1500" dirty="0">
              <a:effectLst/>
              <a:ea typeface="Calibri" panose="020F0502020204030204" pitchFamily="34" charset="0"/>
            </a:endParaRPr>
          </a:p>
          <a:p>
            <a:pPr marL="176213" indent="-176213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_tradnl" sz="1500" dirty="0">
                <a:effectLst/>
                <a:ea typeface="Calibri" panose="020F0502020204030204" pitchFamily="34" charset="0"/>
              </a:rPr>
              <a:t> </a:t>
            </a:r>
            <a:r>
              <a:rPr lang="es-ES_tradnl" sz="1500" dirty="0">
                <a:ea typeface="Calibri" panose="020F0502020204030204" pitchFamily="34" charset="0"/>
              </a:rPr>
              <a:t>F</a:t>
            </a:r>
            <a:r>
              <a:rPr lang="es-ES_tradnl" sz="1500" dirty="0">
                <a:effectLst/>
                <a:ea typeface="Calibri" panose="020F0502020204030204" pitchFamily="34" charset="0"/>
              </a:rPr>
              <a:t>acilitar transacciones adecuadas y confiables, que eviten la defraudación de impuestos y pago de obligaciones (derechos de pesca, entre otros), y generación de competencia desleal.</a:t>
            </a:r>
            <a:endParaRPr lang="es-PE" sz="15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1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99565" y="261871"/>
            <a:ext cx="8423016" cy="58600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9pPr>
          </a:lstStyle>
          <a:p>
            <a:pPr marL="182563" indent="-182563" algn="just">
              <a:buNone/>
              <a:defRPr/>
            </a:pPr>
            <a:r>
              <a:rPr lang="es-MX" altLang="es-MX" sz="1400" b="1" dirty="0">
                <a:ea typeface="ヒラギノ角ゴ Pro W3" pitchFamily="-128" charset="-128"/>
              </a:rPr>
              <a:t>II. MARCO NORMATIVO APLICABLE PARA LA EJECUCION DEL PROGRAMA</a:t>
            </a:r>
          </a:p>
          <a:p>
            <a:pPr marL="182563" indent="-182563" algn="just">
              <a:buNone/>
              <a:defRPr/>
            </a:pPr>
            <a:endParaRPr lang="es-PE" sz="1300" dirty="0"/>
          </a:p>
          <a:p>
            <a:pPr marL="269875" indent="-182563" algn="just">
              <a:buFont typeface="Wingdings" panose="05000000000000000000" pitchFamily="2" charset="2"/>
              <a:buChar char="§"/>
              <a:defRPr/>
            </a:pPr>
            <a:r>
              <a:rPr lang="es-PE" sz="1300" dirty="0">
                <a:latin typeface="+mn-lt"/>
              </a:rPr>
              <a:t>La LGP (Ley N°25977) establece que los sistemas de ordenamiento pesquero </a:t>
            </a:r>
            <a:r>
              <a:rPr lang="es-ES" sz="1300" dirty="0">
                <a:latin typeface="+mn-lt"/>
              </a:rPr>
              <a:t>deberán contar con las necesarias </a:t>
            </a:r>
            <a:r>
              <a:rPr lang="es-ES" sz="1300" b="1" u="sng" dirty="0">
                <a:latin typeface="+mn-lt"/>
              </a:rPr>
              <a:t>acciones de monitoreo, control y vigilancia</a:t>
            </a:r>
            <a:r>
              <a:rPr lang="es-ES" sz="1300" dirty="0">
                <a:latin typeface="+mn-lt"/>
              </a:rPr>
              <a:t>.</a:t>
            </a:r>
            <a:endParaRPr lang="es-PE" sz="1300" dirty="0">
              <a:latin typeface="+mn-lt"/>
            </a:endParaRPr>
          </a:p>
          <a:p>
            <a:pPr marL="87312" algn="just">
              <a:buNone/>
              <a:defRPr/>
            </a:pPr>
            <a:endParaRPr lang="es-PE" sz="1100" dirty="0">
              <a:latin typeface="+mn-lt"/>
            </a:endParaRPr>
          </a:p>
          <a:p>
            <a:pPr marL="269875" indent="-182563" algn="just">
              <a:buFont typeface="Wingdings" panose="05000000000000000000" pitchFamily="2" charset="2"/>
              <a:buChar char="§"/>
              <a:defRPr/>
            </a:pPr>
            <a:r>
              <a:rPr lang="es-PE" sz="1300" dirty="0">
                <a:latin typeface="+mn-lt"/>
              </a:rPr>
              <a:t>El RLGP (D.S. N° 012-2001-PE) en su artículo 101°dispuso que PRODUCE está facultado a </a:t>
            </a:r>
            <a:r>
              <a:rPr lang="es-PE" sz="1300" b="1" u="sng" dirty="0">
                <a:latin typeface="+mn-lt"/>
              </a:rPr>
              <a:t>establecer programas de control</a:t>
            </a:r>
            <a:r>
              <a:rPr lang="es-PE" sz="1300" dirty="0">
                <a:latin typeface="+mn-lt"/>
              </a:rPr>
              <a:t>, para cuyos efectos podrá contratar empresas especializadas para </a:t>
            </a:r>
            <a:r>
              <a:rPr lang="es-PE" sz="1300" dirty="0" err="1">
                <a:latin typeface="+mn-lt"/>
              </a:rPr>
              <a:t>Ia</a:t>
            </a:r>
            <a:r>
              <a:rPr lang="es-PE" sz="1300" dirty="0">
                <a:latin typeface="+mn-lt"/>
              </a:rPr>
              <a:t> ejecución de los actos de peritaje, inspección y control.</a:t>
            </a:r>
          </a:p>
          <a:p>
            <a:pPr marL="269875" indent="-182563" algn="just">
              <a:buNone/>
              <a:defRPr/>
            </a:pPr>
            <a:endParaRPr lang="es-PE" sz="1100" dirty="0">
              <a:latin typeface="+mn-lt"/>
            </a:endParaRPr>
          </a:p>
          <a:p>
            <a:pPr marL="269875" indent="-182563" algn="just">
              <a:buFont typeface="Wingdings" panose="05000000000000000000" pitchFamily="2" charset="2"/>
              <a:buChar char="§"/>
              <a:defRPr/>
            </a:pPr>
            <a:r>
              <a:rPr lang="es-PE" sz="1300" dirty="0">
                <a:latin typeface="+mn-lt"/>
              </a:rPr>
              <a:t>Mediante el D. S. N°027-2003-PRODUCE se creo el </a:t>
            </a:r>
            <a:r>
              <a:rPr lang="es-PE" sz="1300" b="1" u="sng" dirty="0">
                <a:latin typeface="+mn-lt"/>
              </a:rPr>
              <a:t>“Programa de Vigilancia y Control de la Pesca y Desembarque en el Ámbito Marítimo” </a:t>
            </a:r>
            <a:r>
              <a:rPr lang="es-PE" sz="1300" dirty="0">
                <a:latin typeface="+mn-lt"/>
              </a:rPr>
              <a:t>para combatir la Pesca INDNR, fortaleciendo las actividades de vigilancia y control en los  lugares de descarga (chatas) y tolvas de pesaje de las plantas de harina y aceite de pescado. </a:t>
            </a:r>
          </a:p>
          <a:p>
            <a:pPr marL="269875" indent="-182563" algn="just">
              <a:buNone/>
              <a:defRPr/>
            </a:pPr>
            <a:endParaRPr lang="es-PE" sz="1100" dirty="0">
              <a:latin typeface="+mn-lt"/>
            </a:endParaRPr>
          </a:p>
          <a:p>
            <a:pPr marL="269875" lvl="1" indent="-182563" algn="just">
              <a:buFont typeface="Wingdings" panose="05000000000000000000" pitchFamily="2" charset="2"/>
              <a:buChar char="§"/>
              <a:defRPr/>
            </a:pPr>
            <a:r>
              <a:rPr lang="es-PE" sz="1300" dirty="0">
                <a:latin typeface="+mn-lt"/>
                <a:cs typeface="Times New Roman" panose="02020603050405020304" pitchFamily="18" charset="0"/>
              </a:rPr>
              <a:t>El </a:t>
            </a:r>
            <a:r>
              <a:rPr lang="es-PE" sz="1300" dirty="0" err="1">
                <a:latin typeface="+mn-lt"/>
                <a:cs typeface="Times New Roman" panose="02020603050405020304" pitchFamily="18" charset="0"/>
              </a:rPr>
              <a:t>D.Leg</a:t>
            </a:r>
            <a:r>
              <a:rPr lang="es-PE" sz="1300" dirty="0">
                <a:latin typeface="+mn-lt"/>
                <a:cs typeface="Times New Roman" panose="02020603050405020304" pitchFamily="18" charset="0"/>
              </a:rPr>
              <a:t> N°1084 “Ley sobre Límites Máximos de Captura por Embarcación” estableció que el Programa sea desarrollado por </a:t>
            </a:r>
            <a:r>
              <a:rPr lang="es-PE" sz="1300" b="1" u="sng" dirty="0">
                <a:latin typeface="+mn-lt"/>
                <a:cs typeface="Times New Roman" panose="02020603050405020304" pitchFamily="18" charset="0"/>
              </a:rPr>
              <a:t>empresas Supervisoras</a:t>
            </a:r>
            <a:r>
              <a:rPr lang="es-PE" sz="1300" dirty="0">
                <a:latin typeface="+mn-lt"/>
                <a:cs typeface="Times New Roman" panose="02020603050405020304" pitchFamily="18" charset="0"/>
              </a:rPr>
              <a:t>, y mediante Reglamento se establezca los </a:t>
            </a:r>
            <a:r>
              <a:rPr lang="es-PE" sz="1300" b="1" u="sng" dirty="0">
                <a:latin typeface="+mn-lt"/>
                <a:cs typeface="Times New Roman" panose="02020603050405020304" pitchFamily="18" charset="0"/>
              </a:rPr>
              <a:t>criterios y procedimientos para su designación;</a:t>
            </a:r>
            <a:r>
              <a:rPr lang="es-PE" sz="1300" dirty="0">
                <a:latin typeface="+mn-lt"/>
                <a:cs typeface="Times New Roman" panose="02020603050405020304" pitchFamily="18" charset="0"/>
              </a:rPr>
              <a:t> así como, que las plantas que procesen recursos extraídos sobre la base de un LMCE sufraguen el costo del Programa.</a:t>
            </a:r>
          </a:p>
          <a:p>
            <a:pPr marL="269875" lvl="1" indent="-182563" algn="just">
              <a:buNone/>
              <a:defRPr/>
            </a:pPr>
            <a:endParaRPr lang="es-PE" sz="1100" dirty="0">
              <a:latin typeface="+mn-lt"/>
              <a:cs typeface="Times New Roman" panose="02020603050405020304" pitchFamily="18" charset="0"/>
            </a:endParaRPr>
          </a:p>
          <a:p>
            <a:pPr marL="269875" lvl="1" indent="-182563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300" dirty="0">
                <a:latin typeface="+mn-lt"/>
                <a:cs typeface="Times New Roman" panose="02020603050405020304" pitchFamily="18" charset="0"/>
              </a:rPr>
              <a:t>El D.S. N°002 y 008-2010-PRODUCE, </a:t>
            </a:r>
            <a:r>
              <a:rPr lang="es-ES" sz="1300" b="1" u="sng" dirty="0">
                <a:latin typeface="+mn-lt"/>
                <a:cs typeface="Times New Roman" panose="02020603050405020304" pitchFamily="18" charset="0"/>
              </a:rPr>
              <a:t>amplió el alcance del Programa </a:t>
            </a:r>
            <a:r>
              <a:rPr lang="es-ES" sz="1300" dirty="0">
                <a:latin typeface="+mn-lt"/>
                <a:cs typeface="Times New Roman" panose="02020603050405020304" pitchFamily="18" charset="0"/>
              </a:rPr>
              <a:t>a las actividades de CHD, con la implementación de actividades de vigilancia y control en las </a:t>
            </a:r>
            <a:r>
              <a:rPr lang="es-ES" sz="1300" b="1" u="sng" dirty="0">
                <a:latin typeface="+mn-lt"/>
                <a:cs typeface="Times New Roman" panose="02020603050405020304" pitchFamily="18" charset="0"/>
              </a:rPr>
              <a:t>plantas de CHD con CHI, CHD con HR y Plantas de Reaprovechamiento.</a:t>
            </a:r>
          </a:p>
          <a:p>
            <a:pPr marL="269875" lvl="1" indent="-182563" algn="just">
              <a:spcBef>
                <a:spcPct val="0"/>
              </a:spcBef>
              <a:buNone/>
            </a:pPr>
            <a:endParaRPr lang="es-PE" altLang="es-MX" sz="1100" dirty="0">
              <a:latin typeface="+mn-lt"/>
              <a:cs typeface="Times New Roman" panose="02020603050405020304" pitchFamily="18" charset="0"/>
            </a:endParaRPr>
          </a:p>
          <a:p>
            <a:pPr marL="269875" lvl="1" indent="-182563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PE" altLang="es-MX" sz="1300" dirty="0">
                <a:latin typeface="+mn-lt"/>
                <a:cs typeface="Times New Roman" panose="02020603050405020304" pitchFamily="18" charset="0"/>
              </a:rPr>
              <a:t>Mediante el D.S. N° 008-2013-PRODUCE, denomino al Programa como </a:t>
            </a:r>
            <a:r>
              <a:rPr lang="es-PE" altLang="es-MX" sz="1300" b="1" u="sng" dirty="0">
                <a:latin typeface="+mn-lt"/>
                <a:cs typeface="Times New Roman" panose="02020603050405020304" pitchFamily="18" charset="0"/>
              </a:rPr>
              <a:t>“Programa de Vigilancia y Control de las actividades pesqueras y acuícolas en el ámbito nacional”; aprobó su Reglamento</a:t>
            </a:r>
            <a:r>
              <a:rPr lang="es-PE" altLang="es-MX" sz="1300" dirty="0">
                <a:latin typeface="+mn-lt"/>
                <a:cs typeface="Times New Roman" panose="02020603050405020304" pitchFamily="18" charset="0"/>
              </a:rPr>
              <a:t>, estableció su naturaleza </a:t>
            </a:r>
            <a:r>
              <a:rPr lang="es-PE" altLang="es-MX" sz="1300" b="1" u="sng" dirty="0">
                <a:latin typeface="+mn-lt"/>
                <a:cs typeface="Times New Roman" panose="02020603050405020304" pitchFamily="18" charset="0"/>
              </a:rPr>
              <a:t>permanente, </a:t>
            </a:r>
            <a:r>
              <a:rPr lang="es-PE" altLang="es-MX" sz="1300" dirty="0">
                <a:latin typeface="+mn-lt"/>
                <a:cs typeface="Times New Roman" panose="02020603050405020304" pitchFamily="18" charset="0"/>
              </a:rPr>
              <a:t>y que mediante proceso de selección se determine las empresas supervisoras que lo ejecuten.</a:t>
            </a:r>
          </a:p>
          <a:p>
            <a:pPr marL="269875" indent="-182563" algn="just">
              <a:spcBef>
                <a:spcPct val="0"/>
              </a:spcBef>
              <a:buFontTx/>
              <a:buNone/>
            </a:pPr>
            <a:endParaRPr lang="es-MX" altLang="es-MX" sz="1100" dirty="0">
              <a:latin typeface="+mn-lt"/>
              <a:cs typeface="Times New Roman" panose="02020603050405020304" pitchFamily="18" charset="0"/>
            </a:endParaRPr>
          </a:p>
          <a:p>
            <a:pPr marL="269875" lvl="1" indent="-182563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PE" altLang="es-MX" sz="1300" dirty="0">
                <a:latin typeface="+mn-lt"/>
              </a:rPr>
              <a:t>En consecuencia, con relación al periodo de ejecución del </a:t>
            </a:r>
            <a:r>
              <a:rPr lang="es-PE" altLang="es-MX" sz="1300" b="1" u="sng" dirty="0">
                <a:latin typeface="+mn-lt"/>
              </a:rPr>
              <a:t>Programa vigente (2022 – 2025), </a:t>
            </a:r>
            <a:r>
              <a:rPr lang="es-PE" altLang="es-MX" sz="1300" dirty="0">
                <a:latin typeface="+mn-lt"/>
              </a:rPr>
              <a:t>las Bases para el proceso de selección y los Términos de Referencia que rigen las condiciones de servicio de supervisión y fiscalización fueron aprobadas mediante la </a:t>
            </a:r>
            <a:r>
              <a:rPr lang="es-PE" altLang="es-MX" sz="1300" b="1" u="sng" dirty="0">
                <a:latin typeface="+mn-lt"/>
              </a:rPr>
              <a:t>R.D. N°151-2021-PRODUCE/DGSFS-PA.</a:t>
            </a:r>
            <a:endParaRPr lang="es-PE" sz="13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71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227" y="254442"/>
            <a:ext cx="5564300" cy="286248"/>
          </a:xfrm>
        </p:spPr>
        <p:txBody>
          <a:bodyPr/>
          <a:lstStyle/>
          <a:p>
            <a:pPr algn="l"/>
            <a:r>
              <a:rPr lang="es-MX" sz="1600" b="1" dirty="0">
                <a:latin typeface="Calibri" panose="020F0502020204030204" pitchFamily="34" charset="0"/>
                <a:ea typeface="ヒラギノ角ゴ Pro W3" pitchFamily="-128" charset="-128"/>
                <a:cs typeface="+mn-cs"/>
              </a:rPr>
              <a:t>III.  F</a:t>
            </a:r>
            <a:r>
              <a:rPr lang="es-PE" sz="1600" b="1" dirty="0">
                <a:latin typeface="Calibri" panose="020F0502020204030204" pitchFamily="34" charset="0"/>
                <a:ea typeface="ヒラギノ角ゴ Pro W3" pitchFamily="-128" charset="-128"/>
                <a:cs typeface="+mn-cs"/>
              </a:rPr>
              <a:t>INANCIAMIENTO DEL PROGRAMA</a:t>
            </a:r>
            <a:endParaRPr lang="en-US" sz="1600" b="1" dirty="0">
              <a:latin typeface="Calibri" panose="020F0502020204030204" pitchFamily="34" charset="0"/>
              <a:ea typeface="ヒラギノ角ゴ Pro W3" pitchFamily="-128" charset="-128"/>
              <a:cs typeface="+mn-cs"/>
            </a:endParaRP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DBFFD75B-40B1-4406-9BAE-C08EA287F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34" y="813926"/>
            <a:ext cx="8302331" cy="52537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450" dirty="0"/>
              <a:t>En concordancia con lo establecido en el D.L 1084, y el D.S. N°008-2013-PRODUCE, el financiamiento del Programa se realiza con el pago efectuado por las </a:t>
            </a:r>
            <a:r>
              <a:rPr lang="es-MX" sz="1450" b="1" u="sng" dirty="0"/>
              <a:t>Plantas de CHI, CHD-CHI, CHD-HR y REAPROV. supervisadas, </a:t>
            </a:r>
            <a:r>
              <a:rPr lang="es-MX" sz="1450" dirty="0"/>
              <a:t>a las empresas supervisoras como contraprestación d</a:t>
            </a:r>
            <a:r>
              <a:rPr lang="es-ES" sz="1450" dirty="0"/>
              <a:t>el servicio de supervisión y fiscalización brindado </a:t>
            </a:r>
            <a:r>
              <a:rPr lang="es-MX" sz="1450" dirty="0"/>
              <a:t>en el marco del Programa.</a:t>
            </a:r>
          </a:p>
          <a:p>
            <a:pPr algn="just">
              <a:buNone/>
            </a:pPr>
            <a:endParaRPr lang="es-MX" sz="11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450" dirty="0"/>
              <a:t>Para el pago del servicio, las empresas supervisoras emiten a cada una de las Plantas supervisadas una facturación calculada en función a los volúmenes de anchoveta, en el caso de Plantas CHI; así como, de los volúmenes de residuos y/o descartes recibidos en las Plantas de CHD-HR y REAPROV., de la siguiente manera:</a:t>
            </a:r>
          </a:p>
          <a:p>
            <a:pPr marL="554037" indent="-285750" algn="just"/>
            <a:r>
              <a:rPr lang="es-MX" sz="1450" dirty="0"/>
              <a:t>Plantas CHI: </a:t>
            </a:r>
            <a:r>
              <a:rPr lang="es-ES" sz="1450" dirty="0"/>
              <a:t>S/ 5.46 por TM de anchoveta CHI desembarcada</a:t>
            </a:r>
            <a:r>
              <a:rPr lang="es-ES" sz="1450" b="1" dirty="0"/>
              <a:t>(*).</a:t>
            </a:r>
          </a:p>
          <a:p>
            <a:pPr marL="554037" indent="-285750" algn="just"/>
            <a:r>
              <a:rPr lang="es-MX" sz="1450" dirty="0"/>
              <a:t>Plantas CHD-HR y CHD-CHI: </a:t>
            </a:r>
            <a:r>
              <a:rPr lang="es-ES" sz="1450" dirty="0"/>
              <a:t>S/ 5.00 por TM de descartes y residuos recepcionados.</a:t>
            </a:r>
          </a:p>
          <a:p>
            <a:pPr marL="554037" indent="-285750" algn="just"/>
            <a:r>
              <a:rPr lang="es-MX" sz="1450" dirty="0"/>
              <a:t>Plantas Reaprov. : </a:t>
            </a:r>
            <a:r>
              <a:rPr lang="es-ES" sz="1450" dirty="0"/>
              <a:t>S/ 8.00 por TM por TM de descartes y residuos recepcionados.</a:t>
            </a:r>
          </a:p>
          <a:p>
            <a:pPr marL="268288" algn="just">
              <a:buNone/>
            </a:pPr>
            <a:endParaRPr lang="es-ES" sz="1100" b="1" dirty="0"/>
          </a:p>
          <a:p>
            <a:pPr marL="268288" algn="just">
              <a:buNone/>
            </a:pPr>
            <a:r>
              <a:rPr lang="es-ES" sz="1450" b="1" dirty="0"/>
              <a:t>(*) </a:t>
            </a:r>
            <a:r>
              <a:rPr lang="es-ES" sz="1450" dirty="0"/>
              <a:t>Dichos pagos a cuenta </a:t>
            </a:r>
            <a:r>
              <a:rPr lang="es-MX" sz="1450" dirty="0"/>
              <a:t>realizados por las Plantas CHI, no son definitivos y están sujetos a una facturación de ajuste.</a:t>
            </a:r>
          </a:p>
          <a:p>
            <a:pPr marL="268288" algn="just">
              <a:buNone/>
            </a:pPr>
            <a:endParaRPr lang="es-MX" sz="11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450" dirty="0"/>
              <a:t>Dicho modelo de financiamiento se sustenta bajo la premisa de que el costo del Programa es asumido de forma </a:t>
            </a:r>
            <a:r>
              <a:rPr lang="es-MX" sz="1450" b="1" u="sng" dirty="0"/>
              <a:t>directamente proporcional al volumen de los recursos hidrobiológicos descargados en las Plantas</a:t>
            </a:r>
            <a:r>
              <a:rPr lang="es-MX" sz="1450" dirty="0"/>
              <a:t>.</a:t>
            </a:r>
            <a:endParaRPr lang="es-PE" sz="1450" dirty="0"/>
          </a:p>
          <a:p>
            <a:pPr marL="268288" indent="-268288" algn="just">
              <a:buNone/>
            </a:pPr>
            <a:r>
              <a:rPr lang="es-MX" sz="1450" dirty="0"/>
              <a:t>	En ese sentido, actualmente del volumen total de los recursos hidrobiológicos supervisados en el marco del Programa, en promedio el </a:t>
            </a:r>
            <a:r>
              <a:rPr lang="es-MX" sz="1450" b="1" u="sng" dirty="0"/>
              <a:t>92% son desembarcados en las PPPP CHI </a:t>
            </a:r>
            <a:r>
              <a:rPr lang="es-MX" sz="1450" dirty="0"/>
              <a:t>y financian en promedio el </a:t>
            </a:r>
            <a:r>
              <a:rPr lang="es-MX" sz="1450" b="1" u="sng" dirty="0"/>
              <a:t>97% del costo total del Programa.</a:t>
            </a:r>
          </a:p>
        </p:txBody>
      </p:sp>
    </p:spTree>
    <p:extLst>
      <p:ext uri="{BB962C8B-B14F-4D97-AF65-F5344CB8AC3E}">
        <p14:creationId xmlns:p14="http://schemas.microsoft.com/office/powerpoint/2010/main" val="119772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85699" y="814608"/>
            <a:ext cx="8312217" cy="53984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9pPr>
          </a:lstStyle>
          <a:p>
            <a:pPr marL="449263" indent="-449263" algn="just"/>
            <a:r>
              <a:rPr lang="es-ES" sz="1600" dirty="0">
                <a:ea typeface="Times New Roman" panose="02020603050405020304" pitchFamily="18" charset="0"/>
              </a:rPr>
              <a:t>Las labores de vigilancia y control efectuadas en el marco del Programa están focalizadas a la supervisión y fiscalización de la </a:t>
            </a:r>
            <a:r>
              <a:rPr lang="es-ES" sz="1600" b="1" u="sng" dirty="0">
                <a:ea typeface="Times New Roman" panose="02020603050405020304" pitchFamily="18" charset="0"/>
              </a:rPr>
              <a:t>cadena de valor del recurso hidrobiológico anchoveta (CHI y CHD)</a:t>
            </a:r>
            <a:r>
              <a:rPr lang="es-ES" sz="1600" u="sng" dirty="0">
                <a:ea typeface="Times New Roman" panose="02020603050405020304" pitchFamily="18" charset="0"/>
              </a:rPr>
              <a:t>, </a:t>
            </a:r>
            <a:r>
              <a:rPr lang="es-ES" sz="1600" dirty="0">
                <a:ea typeface="Times New Roman" panose="02020603050405020304" pitchFamily="18" charset="0"/>
              </a:rPr>
              <a:t>fiscalizando complementariamente otros recursos reglamentados por ROP o con cuota de pesca, que utilicen la mismos puntos de desembarque y cadena de distribución.</a:t>
            </a:r>
          </a:p>
          <a:p>
            <a:pPr algn="just">
              <a:buNone/>
            </a:pPr>
            <a:endParaRPr lang="es-ES" sz="1600" dirty="0"/>
          </a:p>
          <a:p>
            <a:pPr marL="449263" indent="-449263" algn="just"/>
            <a:r>
              <a:rPr lang="es-ES" sz="1600" dirty="0">
                <a:ea typeface="Times New Roman" panose="02020603050405020304" pitchFamily="18" charset="0"/>
              </a:rPr>
              <a:t>Dichas labores permitirán </a:t>
            </a:r>
            <a:r>
              <a:rPr lang="es-PE" sz="1600" dirty="0">
                <a:ea typeface="Times New Roman" panose="02020603050405020304" pitchFamily="18" charset="0"/>
              </a:rPr>
              <a:t>verificar la </a:t>
            </a:r>
            <a:r>
              <a:rPr lang="es-PE" sz="1600" b="1" u="sng" dirty="0">
                <a:ea typeface="Times New Roman" panose="02020603050405020304" pitchFamily="18" charset="0"/>
              </a:rPr>
              <a:t>trazabilidad</a:t>
            </a:r>
            <a:r>
              <a:rPr lang="es-PE" sz="1600" dirty="0">
                <a:ea typeface="Times New Roman" panose="02020603050405020304" pitchFamily="18" charset="0"/>
              </a:rPr>
              <a:t> de los recursos hidrobiológicos, garantizar su </a:t>
            </a:r>
            <a:r>
              <a:rPr lang="es-PE" sz="1600" b="1" u="sng" dirty="0">
                <a:ea typeface="Times New Roman" panose="02020603050405020304" pitchFamily="18" charset="0"/>
              </a:rPr>
              <a:t>destino autorizado</a:t>
            </a:r>
            <a:r>
              <a:rPr lang="es-PE" sz="1600" dirty="0">
                <a:ea typeface="Times New Roman" panose="02020603050405020304" pitchFamily="18" charset="0"/>
              </a:rPr>
              <a:t>, y velar por la </a:t>
            </a:r>
            <a:r>
              <a:rPr lang="es-PE" sz="1600" b="1" u="sng" dirty="0">
                <a:ea typeface="Times New Roman" panose="02020603050405020304" pitchFamily="18" charset="0"/>
              </a:rPr>
              <a:t>sostenibilidad</a:t>
            </a:r>
            <a:r>
              <a:rPr lang="es-PE" sz="1600" dirty="0">
                <a:ea typeface="Times New Roman" panose="02020603050405020304" pitchFamily="18" charset="0"/>
              </a:rPr>
              <a:t> de dichos recursos.</a:t>
            </a:r>
          </a:p>
          <a:p>
            <a:pPr algn="just">
              <a:buNone/>
            </a:pPr>
            <a:endParaRPr lang="es-PE" sz="1600" dirty="0"/>
          </a:p>
          <a:p>
            <a:pPr marL="449263" indent="-449263" algn="just"/>
            <a:r>
              <a:rPr lang="es-PE" sz="1600" dirty="0"/>
              <a:t>Implementación de puestos de vigilancia y control en unidades operativas directamente vinculadas a la cadena de valor del recurso anchoveta, según el siguiente detalle:</a:t>
            </a:r>
          </a:p>
          <a:p>
            <a:pPr marL="715963" indent="-271463" algn="just">
              <a:buFont typeface="Wingdings" panose="05000000000000000000" pitchFamily="2" charset="2"/>
              <a:buChar char="ü"/>
            </a:pPr>
            <a:r>
              <a:rPr lang="es-PE" sz="1600" dirty="0"/>
              <a:t>Plantas </a:t>
            </a:r>
            <a:r>
              <a:rPr lang="es-PE" sz="1600" b="1" dirty="0"/>
              <a:t>CHI</a:t>
            </a:r>
            <a:r>
              <a:rPr lang="es-PE" sz="1600" dirty="0"/>
              <a:t> (ACP), todas las unidades de producción.</a:t>
            </a:r>
          </a:p>
          <a:p>
            <a:pPr marL="715963" indent="-271463" algn="just">
              <a:buFont typeface="Wingdings" panose="05000000000000000000" pitchFamily="2" charset="2"/>
              <a:buChar char="ü"/>
            </a:pPr>
            <a:r>
              <a:rPr lang="es-PE" sz="1600" dirty="0"/>
              <a:t>Plantas de </a:t>
            </a:r>
            <a:r>
              <a:rPr lang="es-PE" sz="1600" b="1" dirty="0"/>
              <a:t>CHD-CHI, </a:t>
            </a:r>
            <a:r>
              <a:rPr lang="es-PE" sz="1600" dirty="0"/>
              <a:t>con sistemas mecanizados para la descarga de E/P de mayor escala.</a:t>
            </a:r>
          </a:p>
          <a:p>
            <a:pPr marL="715963" indent="-271463" algn="just">
              <a:buFont typeface="Wingdings" panose="05000000000000000000" pitchFamily="2" charset="2"/>
              <a:buChar char="ü"/>
            </a:pPr>
            <a:r>
              <a:rPr lang="es-PE" sz="1600" dirty="0"/>
              <a:t>Puntos de desembarque autorizados de anchoveta, con predominio de E/P de menor escala.</a:t>
            </a:r>
            <a:endParaRPr lang="es-PE" sz="1600" b="1" dirty="0"/>
          </a:p>
          <a:p>
            <a:pPr marL="715963" indent="-271463" algn="just">
              <a:buFont typeface="Wingdings" panose="05000000000000000000" pitchFamily="2" charset="2"/>
              <a:buChar char="ü"/>
            </a:pPr>
            <a:r>
              <a:rPr lang="es-PE" sz="1600" dirty="0"/>
              <a:t>Plantas de </a:t>
            </a:r>
            <a:r>
              <a:rPr lang="es-PE" sz="1600" b="1" dirty="0"/>
              <a:t>CHD-HR</a:t>
            </a:r>
            <a:r>
              <a:rPr lang="es-PE" sz="1600" dirty="0"/>
              <a:t>, que procesen anchoveta.</a:t>
            </a:r>
          </a:p>
          <a:p>
            <a:pPr marL="715963" indent="-271463" algn="just">
              <a:buFont typeface="Wingdings" panose="05000000000000000000" pitchFamily="2" charset="2"/>
              <a:buChar char="ü"/>
            </a:pPr>
            <a:r>
              <a:rPr lang="es-PE" sz="1600" dirty="0"/>
              <a:t>Plantas de </a:t>
            </a:r>
            <a:r>
              <a:rPr lang="es-PE" sz="1600" b="1" dirty="0"/>
              <a:t>Reaprovechamiento, </a:t>
            </a:r>
            <a:r>
              <a:rPr lang="es-PE" sz="1600" dirty="0"/>
              <a:t>todas las unidades de producción (*)</a:t>
            </a:r>
          </a:p>
          <a:p>
            <a:pPr marL="715963" indent="-271463" algn="just">
              <a:buFont typeface="Wingdings" panose="05000000000000000000" pitchFamily="2" charset="2"/>
              <a:buChar char="ü"/>
            </a:pPr>
            <a:r>
              <a:rPr lang="es-PE" sz="1600" b="1" dirty="0"/>
              <a:t>Garitas  de control en carreteras </a:t>
            </a:r>
            <a:r>
              <a:rPr lang="es-PE" sz="1600" dirty="0"/>
              <a:t>(Peajes y puestos de control).</a:t>
            </a:r>
          </a:p>
          <a:p>
            <a:pPr marL="444500" algn="just">
              <a:buNone/>
            </a:pPr>
            <a:endParaRPr lang="es-PE" altLang="en-US" sz="1200" dirty="0"/>
          </a:p>
          <a:p>
            <a:pPr marL="444500" algn="just">
              <a:buNone/>
            </a:pPr>
            <a:r>
              <a:rPr lang="es-PE" altLang="en-US" sz="1200" dirty="0"/>
              <a:t>(*) INDECOPI declaró disposiciones de PRODUCE como barreras burocráticas (Obligaciones del Programa, suscribir contratos, y el cobro por el servicio de supervisión).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5699" y="73898"/>
            <a:ext cx="7482103" cy="665209"/>
          </a:xfrm>
        </p:spPr>
        <p:txBody>
          <a:bodyPr/>
          <a:lstStyle/>
          <a:p>
            <a:pPr algn="l"/>
            <a:r>
              <a:rPr lang="es-MX" altLang="es-MX" sz="1600" b="1" dirty="0">
                <a:ea typeface="ヒラギノ角ゴ Pro W3" pitchFamily="-128" charset="-128"/>
              </a:rPr>
              <a:t>IV.  ALCANCE DEL PROGRAMA DE VIGILANCIA Y CONTROL 2022-2025</a:t>
            </a:r>
          </a:p>
        </p:txBody>
      </p:sp>
    </p:spTree>
    <p:extLst>
      <p:ext uri="{BB962C8B-B14F-4D97-AF65-F5344CB8AC3E}">
        <p14:creationId xmlns:p14="http://schemas.microsoft.com/office/powerpoint/2010/main" val="164158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2"/>
          <p:cNvSpPr>
            <a:spLocks noChangeArrowheads="1"/>
          </p:cNvSpPr>
          <p:nvPr/>
        </p:nvSpPr>
        <p:spPr bwMode="auto">
          <a:xfrm>
            <a:off x="-60737" y="212510"/>
            <a:ext cx="5726743" cy="42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9pPr>
          </a:lstStyle>
          <a:p>
            <a:pPr marL="457200" lvl="1" indent="0">
              <a:lnSpc>
                <a:spcPct val="107000"/>
              </a:lnSpc>
              <a:buNone/>
            </a:pPr>
            <a:r>
              <a:rPr lang="es-PE" altLang="es-MX" sz="2000" b="1" dirty="0"/>
              <a:t>V.  Dimensionamiento del Programa 2022 -2025</a:t>
            </a:r>
            <a:endParaRPr lang="es-MX" altLang="es-MX" sz="2000" b="1" dirty="0"/>
          </a:p>
        </p:txBody>
      </p:sp>
      <p:graphicFrame>
        <p:nvGraphicFramePr>
          <p:cNvPr id="53" name="Tab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612080"/>
              </p:ext>
            </p:extLst>
          </p:nvPr>
        </p:nvGraphicFramePr>
        <p:xfrm>
          <a:off x="503799" y="640222"/>
          <a:ext cx="4363805" cy="78199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96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54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D</a:t>
                      </a:r>
                      <a:r>
                        <a:rPr lang="es-PE" sz="1200" u="none" strike="noStrike" dirty="0">
                          <a:effectLst/>
                        </a:rPr>
                        <a:t>ISTRIBUCIÓN ZONAL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7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ZONA I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Tumbes, Piura, Lambayeque, La Libertad y Ancash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ZONA II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Lima,</a:t>
                      </a:r>
                      <a:r>
                        <a:rPr lang="es-MX" sz="1200" u="none" strike="noStrike" baseline="0" dirty="0">
                          <a:effectLst/>
                        </a:rPr>
                        <a:t> </a:t>
                      </a:r>
                      <a:r>
                        <a:rPr lang="es-MX" sz="1200" u="none" strike="noStrike" dirty="0">
                          <a:effectLst/>
                        </a:rPr>
                        <a:t>Callao y lca,</a:t>
                      </a:r>
                      <a:r>
                        <a:rPr lang="es-MX" sz="1200" u="none" strike="noStrike" baseline="0" dirty="0">
                          <a:effectLst/>
                        </a:rPr>
                        <a:t> </a:t>
                      </a:r>
                      <a:r>
                        <a:rPr lang="es-MX" sz="1200" u="none" strike="noStrike" dirty="0">
                          <a:effectLst/>
                        </a:rPr>
                        <a:t>Arequipa, Moquegua, y Tacna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" name="Tabla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65683"/>
              </p:ext>
            </p:extLst>
          </p:nvPr>
        </p:nvGraphicFramePr>
        <p:xfrm>
          <a:off x="501985" y="4303122"/>
          <a:ext cx="6981954" cy="193696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173211">
                  <a:extLst>
                    <a:ext uri="{9D8B030D-6E8A-4147-A177-3AD203B41FA5}">
                      <a16:colId xmlns:a16="http://schemas.microsoft.com/office/drawing/2014/main" val="248322363"/>
                    </a:ext>
                  </a:extLst>
                </a:gridCol>
                <a:gridCol w="1351094">
                  <a:extLst>
                    <a:ext uri="{9D8B030D-6E8A-4147-A177-3AD203B41FA5}">
                      <a16:colId xmlns:a16="http://schemas.microsoft.com/office/drawing/2014/main" val="2409362669"/>
                    </a:ext>
                  </a:extLst>
                </a:gridCol>
                <a:gridCol w="1291492">
                  <a:extLst>
                    <a:ext uri="{9D8B030D-6E8A-4147-A177-3AD203B41FA5}">
                      <a16:colId xmlns:a16="http://schemas.microsoft.com/office/drawing/2014/main" val="3551459861"/>
                    </a:ext>
                  </a:extLst>
                </a:gridCol>
                <a:gridCol w="1166157">
                  <a:extLst>
                    <a:ext uri="{9D8B030D-6E8A-4147-A177-3AD203B41FA5}">
                      <a16:colId xmlns:a16="http://schemas.microsoft.com/office/drawing/2014/main" val="2277870032"/>
                    </a:ext>
                  </a:extLst>
                </a:gridCol>
              </a:tblGrid>
              <a:tr h="295427">
                <a:tc gridSpan="4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100" kern="1200" dirty="0"/>
                        <a:t>OPTIMIZACION</a:t>
                      </a:r>
                      <a:r>
                        <a:rPr lang="es-ES" sz="1100" kern="1200" baseline="0" dirty="0"/>
                        <a:t> EN LA ASIGNACION DE FISCALIZADORES MEDIANTE LA IMPLEMENTACION DE MEDIDAS TECNOLOGICAS</a:t>
                      </a:r>
                      <a:endParaRPr lang="es-E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556348"/>
                  </a:ext>
                </a:extLst>
              </a:tr>
              <a:tr h="369274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s-ES" sz="1100" kern="1200" dirty="0"/>
                        <a:t>Fiscalizadores </a:t>
                      </a:r>
                      <a:endParaRPr lang="es-E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kern="1200" dirty="0"/>
                        <a:t>2019 -2020</a:t>
                      </a:r>
                    </a:p>
                    <a:p>
                      <a:pPr marL="0" algn="ctr" defTabSz="457200" rtl="0" eaLnBrk="1" fontAlgn="ctr" latinLnBrk="0" hangingPunct="1"/>
                      <a:r>
                        <a:rPr lang="en-US" sz="1100" kern="1200" dirty="0"/>
                        <a:t>RD.N°113-2018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2021</a:t>
                      </a:r>
                    </a:p>
                    <a:p>
                      <a:pPr marL="0" algn="ctr" defTabSz="457200" rtl="0" eaLnBrk="1" fontAlgn="ctr" latinLnBrk="0" hangingPunct="1"/>
                      <a:r>
                        <a:rPr lang="en-US" sz="1100" kern="1200" dirty="0"/>
                        <a:t>Reducción</a:t>
                      </a:r>
                      <a:r>
                        <a:rPr lang="en-US" sz="1100" kern="1200" baseline="0" dirty="0"/>
                        <a:t> por </a:t>
                      </a:r>
                      <a:r>
                        <a:rPr lang="en-US" sz="1100" kern="1200" baseline="0" dirty="0" err="1"/>
                        <a:t>A</a:t>
                      </a:r>
                      <a:r>
                        <a:rPr lang="en-US" sz="1100" kern="1200" dirty="0" err="1"/>
                        <a:t>denda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kern="1200" dirty="0"/>
                        <a:t>2021 -2025</a:t>
                      </a:r>
                    </a:p>
                    <a:p>
                      <a:pPr marL="0" algn="ctr" defTabSz="457200" rtl="0" eaLnBrk="1" fontAlgn="ctr" latinLnBrk="0" hangingPunct="1"/>
                      <a:r>
                        <a:rPr lang="en-US" sz="1100" kern="1200" dirty="0"/>
                        <a:t>RD.N°113-2018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3431504"/>
                  </a:ext>
                </a:extLst>
              </a:tr>
              <a:tr h="26924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100" kern="1200" dirty="0"/>
                        <a:t>CHI: PPPP de HP ACP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kern="1200" dirty="0"/>
                        <a:t>324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kern="1200" dirty="0"/>
                        <a:t>178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kern="1200" dirty="0"/>
                        <a:t>136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4805943"/>
                  </a:ext>
                </a:extLst>
              </a:tr>
              <a:tr h="40263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100" kern="1200" dirty="0"/>
                        <a:t>CHD: PPPP de, CHD-CHI; CHD-HR, y REAPROV.</a:t>
                      </a:r>
                      <a:br>
                        <a:rPr lang="en-US" sz="1100" kern="1200" dirty="0"/>
                      </a:br>
                      <a:r>
                        <a:rPr lang="en-US" sz="1100" kern="1200" dirty="0"/>
                        <a:t>Puntos de </a:t>
                      </a:r>
                      <a:r>
                        <a:rPr lang="en-US" sz="1100" kern="1200" dirty="0" err="1"/>
                        <a:t>de</a:t>
                      </a:r>
                      <a:r>
                        <a:rPr lang="es-PE" sz="1100" kern="1200" noProof="0" dirty="0"/>
                        <a:t>sembarque</a:t>
                      </a:r>
                      <a:r>
                        <a:rPr lang="en-US" sz="1100" kern="1200" dirty="0"/>
                        <a:t> autorizados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kern="1200" dirty="0"/>
                        <a:t>174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kern="1200" dirty="0"/>
                        <a:t>157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kern="1200" dirty="0"/>
                        <a:t>114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2342324"/>
                  </a:ext>
                </a:extLst>
              </a:tr>
              <a:tr h="34658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CHI y CHD: </a:t>
                      </a:r>
                      <a:r>
                        <a:rPr lang="es-PE" sz="1100" kern="1200" noProof="0" dirty="0"/>
                        <a:t>Verificación</a:t>
                      </a:r>
                      <a:r>
                        <a:rPr lang="en-US" sz="1100" kern="1200" dirty="0"/>
                        <a:t> de </a:t>
                      </a:r>
                      <a:r>
                        <a:rPr lang="es-PE" sz="1100" kern="1200" noProof="0" dirty="0"/>
                        <a:t>Trazabilidad</a:t>
                      </a:r>
                      <a:r>
                        <a:rPr lang="en-US" sz="1100" kern="1200" dirty="0"/>
                        <a:t> y </a:t>
                      </a:r>
                      <a:r>
                        <a:rPr lang="es-PE" sz="1100" kern="1200" noProof="0" dirty="0"/>
                        <a:t>Legalidad</a:t>
                      </a:r>
                      <a:r>
                        <a:rPr lang="en-US" sz="1100" kern="1200" dirty="0"/>
                        <a:t> de </a:t>
                      </a:r>
                      <a:r>
                        <a:rPr lang="es-PE" sz="1100" kern="1200" noProof="0" dirty="0"/>
                        <a:t>Recursos</a:t>
                      </a:r>
                      <a:r>
                        <a:rPr lang="en-US" sz="1100" kern="1200" dirty="0"/>
                        <a:t> y </a:t>
                      </a:r>
                      <a:r>
                        <a:rPr lang="es-PE" sz="1100" kern="1200" noProof="0" dirty="0"/>
                        <a:t>Productos</a:t>
                      </a:r>
                      <a:r>
                        <a:rPr lang="en-US" sz="1100" kern="1200" dirty="0"/>
                        <a:t> </a:t>
                      </a:r>
                      <a:r>
                        <a:rPr lang="es-PE" sz="1100" kern="1200" noProof="0" dirty="0"/>
                        <a:t>Hidrobiológicos</a:t>
                      </a:r>
                      <a:r>
                        <a:rPr lang="en-US" sz="1100" kern="1200" dirty="0"/>
                        <a:t> 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kern="1200" dirty="0"/>
                        <a:t>102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kern="1200" dirty="0"/>
                        <a:t>48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kern="1200" dirty="0"/>
                        <a:t>33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3962671"/>
                  </a:ext>
                </a:extLst>
              </a:tr>
              <a:tr h="253802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100" kern="1200"/>
                        <a:t>Total</a:t>
                      </a:r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kern="1200"/>
                        <a:t>600</a:t>
                      </a:r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kern="1200" dirty="0"/>
                        <a:t>383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kern="1200" dirty="0"/>
                        <a:t>283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2160173"/>
                  </a:ext>
                </a:extLst>
              </a:tr>
            </a:tbl>
          </a:graphicData>
        </a:graphic>
      </p:graphicFrame>
      <p:graphicFrame>
        <p:nvGraphicFramePr>
          <p:cNvPr id="51" name="Tab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58000"/>
              </p:ext>
            </p:extLst>
          </p:nvPr>
        </p:nvGraphicFramePr>
        <p:xfrm>
          <a:off x="510341" y="2173054"/>
          <a:ext cx="5091876" cy="206841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166303">
                  <a:extLst>
                    <a:ext uri="{9D8B030D-6E8A-4147-A177-3AD203B41FA5}">
                      <a16:colId xmlns:a16="http://schemas.microsoft.com/office/drawing/2014/main" val="248322363"/>
                    </a:ext>
                  </a:extLst>
                </a:gridCol>
                <a:gridCol w="1925573">
                  <a:extLst>
                    <a:ext uri="{9D8B030D-6E8A-4147-A177-3AD203B41FA5}">
                      <a16:colId xmlns:a16="http://schemas.microsoft.com/office/drawing/2014/main" val="2409362669"/>
                    </a:ext>
                  </a:extLst>
                </a:gridCol>
              </a:tblGrid>
              <a:tr h="203948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chemeClr val="dk1"/>
                          </a:solidFill>
                          <a:latin typeface="+mn-lt"/>
                        </a:rPr>
                        <a:t>ESCENARIOS</a:t>
                      </a:r>
                      <a:r>
                        <a:rPr lang="es-MX" sz="1200" b="0" baseline="0" dirty="0">
                          <a:solidFill>
                            <a:schemeClr val="dk1"/>
                          </a:solidFill>
                          <a:latin typeface="+mn-lt"/>
                        </a:rPr>
                        <a:t> DE FISCALIZACION</a:t>
                      </a:r>
                      <a:endParaRPr lang="es-P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 PUESTOS DE VIGILANCIA Y CONTROL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3431504"/>
                  </a:ext>
                </a:extLst>
              </a:tr>
              <a:tr h="187281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200" kern="1200" dirty="0">
                          <a:latin typeface="+mn-lt"/>
                        </a:rPr>
                        <a:t>Plantas de CHI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334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+mn-lt"/>
                        </a:rPr>
                        <a:t>42</a:t>
                      </a:r>
                      <a:endParaRPr lang="es-P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805943"/>
                  </a:ext>
                </a:extLst>
              </a:tr>
              <a:tr h="252174">
                <a:tc>
                  <a:txBody>
                    <a:bodyPr/>
                    <a:lstStyle/>
                    <a:p>
                      <a:r>
                        <a:rPr lang="es-PE" sz="1200" dirty="0">
                          <a:latin typeface="+mn-lt"/>
                        </a:rPr>
                        <a:t>Plantas CHD-CHI</a:t>
                      </a:r>
                      <a:endParaRPr lang="es-P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es-P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42324"/>
                  </a:ext>
                </a:extLst>
              </a:tr>
              <a:tr h="331054">
                <a:tc>
                  <a:txBody>
                    <a:bodyPr/>
                    <a:lstStyle/>
                    <a:p>
                      <a:r>
                        <a:rPr lang="es-PE" sz="1200" dirty="0">
                          <a:latin typeface="+mn-lt"/>
                        </a:rPr>
                        <a:t>Plantas CHD-Harina Residual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358775"/>
                      <a:r>
                        <a:rPr lang="es-PE" sz="1200" dirty="0">
                          <a:latin typeface="+mn-lt"/>
                        </a:rPr>
                        <a:t>36</a:t>
                      </a:r>
                      <a:endParaRPr lang="es-P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962671"/>
                  </a:ext>
                </a:extLst>
              </a:tr>
              <a:tr h="184639">
                <a:tc>
                  <a:txBody>
                    <a:bodyPr/>
                    <a:lstStyle/>
                    <a:p>
                      <a:r>
                        <a:rPr lang="es-PE" sz="1200" dirty="0">
                          <a:latin typeface="+mn-lt"/>
                        </a:rPr>
                        <a:t>Plantas</a:t>
                      </a:r>
                      <a:r>
                        <a:rPr lang="es-PE" sz="1200" baseline="0" dirty="0">
                          <a:latin typeface="+mn-lt"/>
                        </a:rPr>
                        <a:t> de </a:t>
                      </a:r>
                      <a:r>
                        <a:rPr lang="es-PE" sz="1200" dirty="0">
                          <a:latin typeface="+mn-lt"/>
                        </a:rPr>
                        <a:t>Reaprovechamiento</a:t>
                      </a:r>
                      <a:endParaRPr lang="es-P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>
                          <a:latin typeface="+mn-lt"/>
                        </a:rPr>
                        <a:t>05</a:t>
                      </a:r>
                      <a:endParaRPr lang="es-P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160173"/>
                  </a:ext>
                </a:extLst>
              </a:tr>
              <a:tr h="1846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>
                          <a:latin typeface="+mn-lt"/>
                        </a:rPr>
                        <a:t>Muelles </a:t>
                      </a:r>
                      <a:r>
                        <a:rPr lang="es-PE" sz="1200" baseline="0" dirty="0">
                          <a:latin typeface="+mn-lt"/>
                        </a:rPr>
                        <a:t>y Desembarcaderos pesqueros de CHD</a:t>
                      </a:r>
                      <a:endParaRPr lang="es-P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>
                          <a:latin typeface="+mn-lt"/>
                        </a:rPr>
                        <a:t>17</a:t>
                      </a:r>
                      <a:endParaRPr lang="es-P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37830"/>
                  </a:ext>
                </a:extLst>
              </a:tr>
              <a:tr h="1846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>
                          <a:latin typeface="+mn-lt"/>
                        </a:rPr>
                        <a:t>Garitas de control en carreteras </a:t>
                      </a:r>
                      <a:endParaRPr lang="es-P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>
                          <a:latin typeface="+mn-lt"/>
                        </a:rPr>
                        <a:t>06</a:t>
                      </a:r>
                      <a:endParaRPr lang="es-PE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81937"/>
                  </a:ext>
                </a:extLst>
              </a:tr>
            </a:tbl>
          </a:graphicData>
        </a:graphic>
      </p:graphicFrame>
      <p:grpSp>
        <p:nvGrpSpPr>
          <p:cNvPr id="3" name="Grupo 2"/>
          <p:cNvGrpSpPr/>
          <p:nvPr/>
        </p:nvGrpSpPr>
        <p:grpSpPr>
          <a:xfrm rot="492401">
            <a:off x="5791766" y="625934"/>
            <a:ext cx="2704710" cy="3662721"/>
            <a:chOff x="6474453" y="570282"/>
            <a:chExt cx="1951648" cy="2545298"/>
          </a:xfrm>
        </p:grpSpPr>
        <p:grpSp>
          <p:nvGrpSpPr>
            <p:cNvPr id="50" name="Grupo 111">
              <a:extLst>
                <a:ext uri="{FF2B5EF4-FFF2-40B4-BE49-F238E27FC236}">
                  <a16:creationId xmlns:a16="http://schemas.microsoft.com/office/drawing/2014/main" id="{6E734FA8-BD1B-4724-875C-B3CCC1C38D32}"/>
                </a:ext>
              </a:extLst>
            </p:cNvPr>
            <p:cNvGrpSpPr>
              <a:grpSpLocks/>
            </p:cNvGrpSpPr>
            <p:nvPr/>
          </p:nvGrpSpPr>
          <p:grpSpPr bwMode="auto">
            <a:xfrm rot="21127884">
              <a:off x="6615794" y="570282"/>
              <a:ext cx="1810307" cy="2545298"/>
              <a:chOff x="6707669" y="266700"/>
              <a:chExt cx="5417656" cy="6394279"/>
            </a:xfrm>
          </p:grpSpPr>
          <p:pic>
            <p:nvPicPr>
              <p:cNvPr id="52" name="Picture 8" descr="Resultado de imagen para logo bureau veritas">
                <a:extLst>
                  <a:ext uri="{FF2B5EF4-FFF2-40B4-BE49-F238E27FC236}">
                    <a16:creationId xmlns:a16="http://schemas.microsoft.com/office/drawing/2014/main" id="{F183AB24-D495-428F-A27A-E12C519210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6642" y="4128704"/>
                <a:ext cx="832478" cy="824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4" name="Grupo 104">
                <a:extLst>
                  <a:ext uri="{FF2B5EF4-FFF2-40B4-BE49-F238E27FC236}">
                    <a16:creationId xmlns:a16="http://schemas.microsoft.com/office/drawing/2014/main" id="{C506A1BB-6F66-437E-A392-5A07993CB3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07669" y="266700"/>
                <a:ext cx="5417656" cy="6394279"/>
                <a:chOff x="6707669" y="266700"/>
                <a:chExt cx="5417656" cy="6394279"/>
              </a:xfrm>
            </p:grpSpPr>
            <p:grpSp>
              <p:nvGrpSpPr>
                <p:cNvPr id="55" name="Grupo 56">
                  <a:extLst>
                    <a:ext uri="{FF2B5EF4-FFF2-40B4-BE49-F238E27FC236}">
                      <a16:creationId xmlns:a16="http://schemas.microsoft.com/office/drawing/2014/main" id="{AD56A0D9-A1E3-4DE5-9588-BEEACBC9C2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69287" y="266700"/>
                  <a:ext cx="4856038" cy="6394279"/>
                  <a:chOff x="0" y="0"/>
                  <a:chExt cx="4463276" cy="6561751"/>
                </a:xfrm>
              </p:grpSpPr>
              <p:sp>
                <p:nvSpPr>
                  <p:cNvPr id="61" name="Forma libre 60">
                    <a:extLst>
                      <a:ext uri="{FF2B5EF4-FFF2-40B4-BE49-F238E27FC236}">
                        <a16:creationId xmlns:a16="http://schemas.microsoft.com/office/drawing/2014/main" id="{089B1778-DB8A-4D76-A709-4119F7D03E91}"/>
                      </a:ext>
                    </a:extLst>
                  </p:cNvPr>
                  <p:cNvSpPr/>
                  <p:nvPr/>
                </p:nvSpPr>
                <p:spPr>
                  <a:xfrm>
                    <a:off x="3525472" y="5697814"/>
                    <a:ext cx="497116" cy="653164"/>
                  </a:xfrm>
                  <a:custGeom>
                    <a:avLst/>
                    <a:gdLst>
                      <a:gd name="connsiteX0" fmla="*/ 407321 w 498618"/>
                      <a:gd name="connsiteY0" fmla="*/ 351088 h 632523"/>
                      <a:gd name="connsiteX1" fmla="*/ 411650 w 498618"/>
                      <a:gd name="connsiteY1" fmla="*/ 329440 h 632523"/>
                      <a:gd name="connsiteX2" fmla="*/ 415980 w 498618"/>
                      <a:gd name="connsiteY2" fmla="*/ 316451 h 632523"/>
                      <a:gd name="connsiteX3" fmla="*/ 390003 w 498618"/>
                      <a:gd name="connsiteY3" fmla="*/ 294804 h 632523"/>
                      <a:gd name="connsiteX4" fmla="*/ 381343 w 498618"/>
                      <a:gd name="connsiteY4" fmla="*/ 303463 h 632523"/>
                      <a:gd name="connsiteX5" fmla="*/ 368355 w 498618"/>
                      <a:gd name="connsiteY5" fmla="*/ 312122 h 632523"/>
                      <a:gd name="connsiteX6" fmla="*/ 351037 w 498618"/>
                      <a:gd name="connsiteY6" fmla="*/ 338099 h 632523"/>
                      <a:gd name="connsiteX7" fmla="*/ 346707 w 498618"/>
                      <a:gd name="connsiteY7" fmla="*/ 359747 h 632523"/>
                      <a:gd name="connsiteX8" fmla="*/ 342378 w 498618"/>
                      <a:gd name="connsiteY8" fmla="*/ 403042 h 632523"/>
                      <a:gd name="connsiteX9" fmla="*/ 325059 w 498618"/>
                      <a:gd name="connsiteY9" fmla="*/ 429020 h 632523"/>
                      <a:gd name="connsiteX10" fmla="*/ 303412 w 498618"/>
                      <a:gd name="connsiteY10" fmla="*/ 450667 h 632523"/>
                      <a:gd name="connsiteX11" fmla="*/ 273105 w 498618"/>
                      <a:gd name="connsiteY11" fmla="*/ 454997 h 632523"/>
                      <a:gd name="connsiteX12" fmla="*/ 255787 w 498618"/>
                      <a:gd name="connsiteY12" fmla="*/ 459326 h 632523"/>
                      <a:gd name="connsiteX13" fmla="*/ 247128 w 498618"/>
                      <a:gd name="connsiteY13" fmla="*/ 498292 h 632523"/>
                      <a:gd name="connsiteX14" fmla="*/ 242798 w 498618"/>
                      <a:gd name="connsiteY14" fmla="*/ 515610 h 632523"/>
                      <a:gd name="connsiteX15" fmla="*/ 234139 w 498618"/>
                      <a:gd name="connsiteY15" fmla="*/ 524270 h 632523"/>
                      <a:gd name="connsiteX16" fmla="*/ 225480 w 498618"/>
                      <a:gd name="connsiteY16" fmla="*/ 537258 h 632523"/>
                      <a:gd name="connsiteX17" fmla="*/ 221150 w 498618"/>
                      <a:gd name="connsiteY17" fmla="*/ 554576 h 632523"/>
                      <a:gd name="connsiteX18" fmla="*/ 208162 w 498618"/>
                      <a:gd name="connsiteY18" fmla="*/ 580554 h 632523"/>
                      <a:gd name="connsiteX19" fmla="*/ 195173 w 498618"/>
                      <a:gd name="connsiteY19" fmla="*/ 589213 h 632523"/>
                      <a:gd name="connsiteX20" fmla="*/ 173525 w 498618"/>
                      <a:gd name="connsiteY20" fmla="*/ 615190 h 632523"/>
                      <a:gd name="connsiteX21" fmla="*/ 164866 w 498618"/>
                      <a:gd name="connsiteY21" fmla="*/ 628179 h 632523"/>
                      <a:gd name="connsiteX22" fmla="*/ 147548 w 498618"/>
                      <a:gd name="connsiteY22" fmla="*/ 632508 h 632523"/>
                      <a:gd name="connsiteX23" fmla="*/ 134559 w 498618"/>
                      <a:gd name="connsiteY23" fmla="*/ 623849 h 632523"/>
                      <a:gd name="connsiteX24" fmla="*/ 130230 w 498618"/>
                      <a:gd name="connsiteY24" fmla="*/ 610860 h 632523"/>
                      <a:gd name="connsiteX25" fmla="*/ 99923 w 498618"/>
                      <a:gd name="connsiteY25" fmla="*/ 615190 h 632523"/>
                      <a:gd name="connsiteX26" fmla="*/ 52298 w 498618"/>
                      <a:gd name="connsiteY26" fmla="*/ 628179 h 632523"/>
                      <a:gd name="connsiteX27" fmla="*/ 43639 w 498618"/>
                      <a:gd name="connsiteY27" fmla="*/ 615190 h 632523"/>
                      <a:gd name="connsiteX28" fmla="*/ 39309 w 498618"/>
                      <a:gd name="connsiteY28" fmla="*/ 597872 h 632523"/>
                      <a:gd name="connsiteX29" fmla="*/ 34980 w 498618"/>
                      <a:gd name="connsiteY29" fmla="*/ 528599 h 632523"/>
                      <a:gd name="connsiteX30" fmla="*/ 21991 w 498618"/>
                      <a:gd name="connsiteY30" fmla="*/ 489633 h 632523"/>
                      <a:gd name="connsiteX31" fmla="*/ 9003 w 498618"/>
                      <a:gd name="connsiteY31" fmla="*/ 480974 h 632523"/>
                      <a:gd name="connsiteX32" fmla="*/ 343 w 498618"/>
                      <a:gd name="connsiteY32" fmla="*/ 454997 h 632523"/>
                      <a:gd name="connsiteX33" fmla="*/ 4673 w 498618"/>
                      <a:gd name="connsiteY33" fmla="*/ 429020 h 632523"/>
                      <a:gd name="connsiteX34" fmla="*/ 13332 w 498618"/>
                      <a:gd name="connsiteY34" fmla="*/ 420360 h 632523"/>
                      <a:gd name="connsiteX35" fmla="*/ 39309 w 498618"/>
                      <a:gd name="connsiteY35" fmla="*/ 398713 h 632523"/>
                      <a:gd name="connsiteX36" fmla="*/ 30650 w 498618"/>
                      <a:gd name="connsiteY36" fmla="*/ 372735 h 632523"/>
                      <a:gd name="connsiteX37" fmla="*/ 13332 w 498618"/>
                      <a:gd name="connsiteY37" fmla="*/ 346758 h 632523"/>
                      <a:gd name="connsiteX38" fmla="*/ 9003 w 498618"/>
                      <a:gd name="connsiteY38" fmla="*/ 325110 h 632523"/>
                      <a:gd name="connsiteX39" fmla="*/ 9003 w 498618"/>
                      <a:gd name="connsiteY39" fmla="*/ 264497 h 632523"/>
                      <a:gd name="connsiteX40" fmla="*/ 52298 w 498618"/>
                      <a:gd name="connsiteY40" fmla="*/ 242849 h 632523"/>
                      <a:gd name="connsiteX41" fmla="*/ 56628 w 498618"/>
                      <a:gd name="connsiteY41" fmla="*/ 195224 h 632523"/>
                      <a:gd name="connsiteX42" fmla="*/ 82605 w 498618"/>
                      <a:gd name="connsiteY42" fmla="*/ 190895 h 632523"/>
                      <a:gd name="connsiteX43" fmla="*/ 91264 w 498618"/>
                      <a:gd name="connsiteY43" fmla="*/ 177906 h 632523"/>
                      <a:gd name="connsiteX44" fmla="*/ 86934 w 498618"/>
                      <a:gd name="connsiteY44" fmla="*/ 143270 h 632523"/>
                      <a:gd name="connsiteX45" fmla="*/ 82605 w 498618"/>
                      <a:gd name="connsiteY45" fmla="*/ 130281 h 632523"/>
                      <a:gd name="connsiteX46" fmla="*/ 117241 w 498618"/>
                      <a:gd name="connsiteY46" fmla="*/ 134610 h 632523"/>
                      <a:gd name="connsiteX47" fmla="*/ 134559 w 498618"/>
                      <a:gd name="connsiteY47" fmla="*/ 156258 h 632523"/>
                      <a:gd name="connsiteX48" fmla="*/ 138889 w 498618"/>
                      <a:gd name="connsiteY48" fmla="*/ 169247 h 632523"/>
                      <a:gd name="connsiteX49" fmla="*/ 151878 w 498618"/>
                      <a:gd name="connsiteY49" fmla="*/ 143270 h 632523"/>
                      <a:gd name="connsiteX50" fmla="*/ 160537 w 498618"/>
                      <a:gd name="connsiteY50" fmla="*/ 130281 h 632523"/>
                      <a:gd name="connsiteX51" fmla="*/ 164866 w 498618"/>
                      <a:gd name="connsiteY51" fmla="*/ 108633 h 632523"/>
                      <a:gd name="connsiteX52" fmla="*/ 190843 w 498618"/>
                      <a:gd name="connsiteY52" fmla="*/ 95645 h 632523"/>
                      <a:gd name="connsiteX53" fmla="*/ 199503 w 498618"/>
                      <a:gd name="connsiteY53" fmla="*/ 82656 h 632523"/>
                      <a:gd name="connsiteX54" fmla="*/ 208162 w 498618"/>
                      <a:gd name="connsiteY54" fmla="*/ 56679 h 632523"/>
                      <a:gd name="connsiteX55" fmla="*/ 238468 w 498618"/>
                      <a:gd name="connsiteY55" fmla="*/ 4724 h 632523"/>
                      <a:gd name="connsiteX56" fmla="*/ 251457 w 498618"/>
                      <a:gd name="connsiteY56" fmla="*/ 13383 h 632523"/>
                      <a:gd name="connsiteX57" fmla="*/ 273105 w 498618"/>
                      <a:gd name="connsiteY57" fmla="*/ 35031 h 632523"/>
                      <a:gd name="connsiteX58" fmla="*/ 286093 w 498618"/>
                      <a:gd name="connsiteY58" fmla="*/ 30701 h 632523"/>
                      <a:gd name="connsiteX59" fmla="*/ 333718 w 498618"/>
                      <a:gd name="connsiteY59" fmla="*/ 26372 h 632523"/>
                      <a:gd name="connsiteX60" fmla="*/ 338048 w 498618"/>
                      <a:gd name="connsiteY60" fmla="*/ 39360 h 632523"/>
                      <a:gd name="connsiteX61" fmla="*/ 346707 w 498618"/>
                      <a:gd name="connsiteY61" fmla="*/ 48020 h 632523"/>
                      <a:gd name="connsiteX62" fmla="*/ 368355 w 498618"/>
                      <a:gd name="connsiteY62" fmla="*/ 86985 h 632523"/>
                      <a:gd name="connsiteX63" fmla="*/ 385673 w 498618"/>
                      <a:gd name="connsiteY63" fmla="*/ 108633 h 632523"/>
                      <a:gd name="connsiteX64" fmla="*/ 402991 w 498618"/>
                      <a:gd name="connsiteY64" fmla="*/ 143270 h 632523"/>
                      <a:gd name="connsiteX65" fmla="*/ 407321 w 498618"/>
                      <a:gd name="connsiteY65" fmla="*/ 182235 h 632523"/>
                      <a:gd name="connsiteX66" fmla="*/ 411650 w 498618"/>
                      <a:gd name="connsiteY66" fmla="*/ 195224 h 632523"/>
                      <a:gd name="connsiteX67" fmla="*/ 437628 w 498618"/>
                      <a:gd name="connsiteY67" fmla="*/ 216872 h 632523"/>
                      <a:gd name="connsiteX68" fmla="*/ 450616 w 498618"/>
                      <a:gd name="connsiteY68" fmla="*/ 229860 h 632523"/>
                      <a:gd name="connsiteX69" fmla="*/ 485253 w 498618"/>
                      <a:gd name="connsiteY69" fmla="*/ 255838 h 632523"/>
                      <a:gd name="connsiteX70" fmla="*/ 489582 w 498618"/>
                      <a:gd name="connsiteY70" fmla="*/ 268826 h 632523"/>
                      <a:gd name="connsiteX71" fmla="*/ 498241 w 498618"/>
                      <a:gd name="connsiteY71" fmla="*/ 281815 h 632523"/>
                      <a:gd name="connsiteX72" fmla="*/ 493912 w 498618"/>
                      <a:gd name="connsiteY72" fmla="*/ 316451 h 632523"/>
                      <a:gd name="connsiteX73" fmla="*/ 480923 w 498618"/>
                      <a:gd name="connsiteY73" fmla="*/ 325110 h 632523"/>
                      <a:gd name="connsiteX74" fmla="*/ 472264 w 498618"/>
                      <a:gd name="connsiteY74" fmla="*/ 333770 h 632523"/>
                      <a:gd name="connsiteX75" fmla="*/ 450616 w 498618"/>
                      <a:gd name="connsiteY75" fmla="*/ 359747 h 632523"/>
                      <a:gd name="connsiteX76" fmla="*/ 411650 w 498618"/>
                      <a:gd name="connsiteY76" fmla="*/ 342429 h 632523"/>
                      <a:gd name="connsiteX77" fmla="*/ 407321 w 498618"/>
                      <a:gd name="connsiteY77" fmla="*/ 316451 h 632523"/>
                      <a:gd name="connsiteX78" fmla="*/ 407321 w 498618"/>
                      <a:gd name="connsiteY78" fmla="*/ 351088 h 6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498618" h="632523">
                        <a:moveTo>
                          <a:pt x="407321" y="351088"/>
                        </a:moveTo>
                        <a:cubicBezTo>
                          <a:pt x="408042" y="353253"/>
                          <a:pt x="409865" y="336579"/>
                          <a:pt x="411650" y="329440"/>
                        </a:cubicBezTo>
                        <a:cubicBezTo>
                          <a:pt x="412757" y="325012"/>
                          <a:pt x="417423" y="320781"/>
                          <a:pt x="415980" y="316451"/>
                        </a:cubicBezTo>
                        <a:cubicBezTo>
                          <a:pt x="413600" y="309310"/>
                          <a:pt x="395943" y="298764"/>
                          <a:pt x="390003" y="294804"/>
                        </a:cubicBezTo>
                        <a:cubicBezTo>
                          <a:pt x="387116" y="297690"/>
                          <a:pt x="384531" y="300913"/>
                          <a:pt x="381343" y="303463"/>
                        </a:cubicBezTo>
                        <a:cubicBezTo>
                          <a:pt x="377280" y="306713"/>
                          <a:pt x="371781" y="308206"/>
                          <a:pt x="368355" y="312122"/>
                        </a:cubicBezTo>
                        <a:cubicBezTo>
                          <a:pt x="361502" y="319954"/>
                          <a:pt x="351037" y="338099"/>
                          <a:pt x="351037" y="338099"/>
                        </a:cubicBezTo>
                        <a:cubicBezTo>
                          <a:pt x="349594" y="345315"/>
                          <a:pt x="347680" y="352453"/>
                          <a:pt x="346707" y="359747"/>
                        </a:cubicBezTo>
                        <a:cubicBezTo>
                          <a:pt x="344790" y="374123"/>
                          <a:pt x="346704" y="389199"/>
                          <a:pt x="342378" y="403042"/>
                        </a:cubicBezTo>
                        <a:cubicBezTo>
                          <a:pt x="339274" y="412976"/>
                          <a:pt x="330832" y="420361"/>
                          <a:pt x="325059" y="429020"/>
                        </a:cubicBezTo>
                        <a:cubicBezTo>
                          <a:pt x="318806" y="438400"/>
                          <a:pt x="315437" y="447059"/>
                          <a:pt x="303412" y="450667"/>
                        </a:cubicBezTo>
                        <a:cubicBezTo>
                          <a:pt x="293637" y="453599"/>
                          <a:pt x="283145" y="453172"/>
                          <a:pt x="273105" y="454997"/>
                        </a:cubicBezTo>
                        <a:cubicBezTo>
                          <a:pt x="267251" y="456061"/>
                          <a:pt x="261560" y="457883"/>
                          <a:pt x="255787" y="459326"/>
                        </a:cubicBezTo>
                        <a:cubicBezTo>
                          <a:pt x="252901" y="472315"/>
                          <a:pt x="250120" y="485327"/>
                          <a:pt x="247128" y="498292"/>
                        </a:cubicBezTo>
                        <a:cubicBezTo>
                          <a:pt x="245790" y="504090"/>
                          <a:pt x="245459" y="510288"/>
                          <a:pt x="242798" y="515610"/>
                        </a:cubicBezTo>
                        <a:cubicBezTo>
                          <a:pt x="240972" y="519261"/>
                          <a:pt x="236689" y="521082"/>
                          <a:pt x="234139" y="524270"/>
                        </a:cubicBezTo>
                        <a:cubicBezTo>
                          <a:pt x="230889" y="528333"/>
                          <a:pt x="228366" y="532929"/>
                          <a:pt x="225480" y="537258"/>
                        </a:cubicBezTo>
                        <a:cubicBezTo>
                          <a:pt x="224037" y="543031"/>
                          <a:pt x="222785" y="548855"/>
                          <a:pt x="221150" y="554576"/>
                        </a:cubicBezTo>
                        <a:cubicBezTo>
                          <a:pt x="218333" y="564437"/>
                          <a:pt x="215753" y="572963"/>
                          <a:pt x="208162" y="580554"/>
                        </a:cubicBezTo>
                        <a:cubicBezTo>
                          <a:pt x="204483" y="584233"/>
                          <a:pt x="199503" y="586327"/>
                          <a:pt x="195173" y="589213"/>
                        </a:cubicBezTo>
                        <a:cubicBezTo>
                          <a:pt x="173671" y="621464"/>
                          <a:pt x="201309" y="581848"/>
                          <a:pt x="173525" y="615190"/>
                        </a:cubicBezTo>
                        <a:cubicBezTo>
                          <a:pt x="170194" y="619188"/>
                          <a:pt x="169196" y="625293"/>
                          <a:pt x="164866" y="628179"/>
                        </a:cubicBezTo>
                        <a:cubicBezTo>
                          <a:pt x="159915" y="631480"/>
                          <a:pt x="153321" y="631065"/>
                          <a:pt x="147548" y="632508"/>
                        </a:cubicBezTo>
                        <a:cubicBezTo>
                          <a:pt x="143218" y="629622"/>
                          <a:pt x="137810" y="627912"/>
                          <a:pt x="134559" y="623849"/>
                        </a:cubicBezTo>
                        <a:cubicBezTo>
                          <a:pt x="131708" y="620285"/>
                          <a:pt x="134658" y="611967"/>
                          <a:pt x="130230" y="610860"/>
                        </a:cubicBezTo>
                        <a:cubicBezTo>
                          <a:pt x="120330" y="608385"/>
                          <a:pt x="110025" y="613747"/>
                          <a:pt x="99923" y="615190"/>
                        </a:cubicBezTo>
                        <a:cubicBezTo>
                          <a:pt x="67823" y="636590"/>
                          <a:pt x="84151" y="634549"/>
                          <a:pt x="52298" y="628179"/>
                        </a:cubicBezTo>
                        <a:cubicBezTo>
                          <a:pt x="49412" y="623849"/>
                          <a:pt x="45689" y="619973"/>
                          <a:pt x="43639" y="615190"/>
                        </a:cubicBezTo>
                        <a:cubicBezTo>
                          <a:pt x="41295" y="609721"/>
                          <a:pt x="39901" y="603793"/>
                          <a:pt x="39309" y="597872"/>
                        </a:cubicBezTo>
                        <a:cubicBezTo>
                          <a:pt x="37007" y="574851"/>
                          <a:pt x="37075" y="551640"/>
                          <a:pt x="34980" y="528599"/>
                        </a:cubicBezTo>
                        <a:cubicBezTo>
                          <a:pt x="33529" y="512635"/>
                          <a:pt x="33306" y="500948"/>
                          <a:pt x="21991" y="489633"/>
                        </a:cubicBezTo>
                        <a:cubicBezTo>
                          <a:pt x="18312" y="485954"/>
                          <a:pt x="13332" y="483860"/>
                          <a:pt x="9003" y="480974"/>
                        </a:cubicBezTo>
                        <a:cubicBezTo>
                          <a:pt x="6116" y="472315"/>
                          <a:pt x="-1158" y="464000"/>
                          <a:pt x="343" y="454997"/>
                        </a:cubicBezTo>
                        <a:cubicBezTo>
                          <a:pt x="1786" y="446338"/>
                          <a:pt x="1591" y="437240"/>
                          <a:pt x="4673" y="429020"/>
                        </a:cubicBezTo>
                        <a:cubicBezTo>
                          <a:pt x="6106" y="425198"/>
                          <a:pt x="10782" y="423548"/>
                          <a:pt x="13332" y="420360"/>
                        </a:cubicBezTo>
                        <a:cubicBezTo>
                          <a:pt x="29649" y="399963"/>
                          <a:pt x="12279" y="412228"/>
                          <a:pt x="39309" y="398713"/>
                        </a:cubicBezTo>
                        <a:cubicBezTo>
                          <a:pt x="36423" y="390054"/>
                          <a:pt x="35713" y="380330"/>
                          <a:pt x="30650" y="372735"/>
                        </a:cubicBezTo>
                        <a:lnTo>
                          <a:pt x="13332" y="346758"/>
                        </a:lnTo>
                        <a:cubicBezTo>
                          <a:pt x="11889" y="339542"/>
                          <a:pt x="10788" y="332249"/>
                          <a:pt x="9003" y="325110"/>
                        </a:cubicBezTo>
                        <a:cubicBezTo>
                          <a:pt x="3115" y="301560"/>
                          <a:pt x="-7910" y="300738"/>
                          <a:pt x="9003" y="264497"/>
                        </a:cubicBezTo>
                        <a:cubicBezTo>
                          <a:pt x="15811" y="249909"/>
                          <a:pt x="38675" y="246255"/>
                          <a:pt x="52298" y="242849"/>
                        </a:cubicBezTo>
                        <a:cubicBezTo>
                          <a:pt x="53741" y="226974"/>
                          <a:pt x="48596" y="208993"/>
                          <a:pt x="56628" y="195224"/>
                        </a:cubicBezTo>
                        <a:cubicBezTo>
                          <a:pt x="61051" y="187641"/>
                          <a:pt x="74753" y="194821"/>
                          <a:pt x="82605" y="190895"/>
                        </a:cubicBezTo>
                        <a:cubicBezTo>
                          <a:pt x="87259" y="188568"/>
                          <a:pt x="88378" y="182236"/>
                          <a:pt x="91264" y="177906"/>
                        </a:cubicBezTo>
                        <a:cubicBezTo>
                          <a:pt x="89821" y="166361"/>
                          <a:pt x="89015" y="154718"/>
                          <a:pt x="86934" y="143270"/>
                        </a:cubicBezTo>
                        <a:cubicBezTo>
                          <a:pt x="86118" y="138780"/>
                          <a:pt x="78217" y="131535"/>
                          <a:pt x="82605" y="130281"/>
                        </a:cubicBezTo>
                        <a:cubicBezTo>
                          <a:pt x="93792" y="127084"/>
                          <a:pt x="105696" y="133167"/>
                          <a:pt x="117241" y="134610"/>
                        </a:cubicBezTo>
                        <a:cubicBezTo>
                          <a:pt x="125294" y="142663"/>
                          <a:pt x="129098" y="145337"/>
                          <a:pt x="134559" y="156258"/>
                        </a:cubicBezTo>
                        <a:cubicBezTo>
                          <a:pt x="136600" y="160340"/>
                          <a:pt x="137446" y="164917"/>
                          <a:pt x="138889" y="169247"/>
                        </a:cubicBezTo>
                        <a:cubicBezTo>
                          <a:pt x="163705" y="132021"/>
                          <a:pt x="133952" y="179120"/>
                          <a:pt x="151878" y="143270"/>
                        </a:cubicBezTo>
                        <a:cubicBezTo>
                          <a:pt x="154205" y="138616"/>
                          <a:pt x="157651" y="134611"/>
                          <a:pt x="160537" y="130281"/>
                        </a:cubicBezTo>
                        <a:cubicBezTo>
                          <a:pt x="161980" y="123065"/>
                          <a:pt x="161215" y="115022"/>
                          <a:pt x="164866" y="108633"/>
                        </a:cubicBezTo>
                        <a:cubicBezTo>
                          <a:pt x="168816" y="101721"/>
                          <a:pt x="184176" y="97867"/>
                          <a:pt x="190843" y="95645"/>
                        </a:cubicBezTo>
                        <a:cubicBezTo>
                          <a:pt x="193730" y="91315"/>
                          <a:pt x="197389" y="87411"/>
                          <a:pt x="199503" y="82656"/>
                        </a:cubicBezTo>
                        <a:cubicBezTo>
                          <a:pt x="203210" y="74315"/>
                          <a:pt x="208162" y="56679"/>
                          <a:pt x="208162" y="56679"/>
                        </a:cubicBezTo>
                        <a:cubicBezTo>
                          <a:pt x="215296" y="10306"/>
                          <a:pt x="199232" y="-9989"/>
                          <a:pt x="238468" y="4724"/>
                        </a:cubicBezTo>
                        <a:cubicBezTo>
                          <a:pt x="243340" y="6551"/>
                          <a:pt x="247127" y="10497"/>
                          <a:pt x="251457" y="13383"/>
                        </a:cubicBezTo>
                        <a:cubicBezTo>
                          <a:pt x="256508" y="20960"/>
                          <a:pt x="262280" y="33227"/>
                          <a:pt x="273105" y="35031"/>
                        </a:cubicBezTo>
                        <a:cubicBezTo>
                          <a:pt x="277607" y="35781"/>
                          <a:pt x="281764" y="32144"/>
                          <a:pt x="286093" y="30701"/>
                        </a:cubicBezTo>
                        <a:cubicBezTo>
                          <a:pt x="301221" y="15575"/>
                          <a:pt x="299574" y="12714"/>
                          <a:pt x="333718" y="26372"/>
                        </a:cubicBezTo>
                        <a:cubicBezTo>
                          <a:pt x="337955" y="28067"/>
                          <a:pt x="335700" y="35447"/>
                          <a:pt x="338048" y="39360"/>
                        </a:cubicBezTo>
                        <a:cubicBezTo>
                          <a:pt x="340148" y="42860"/>
                          <a:pt x="343821" y="45133"/>
                          <a:pt x="346707" y="48020"/>
                        </a:cubicBezTo>
                        <a:cubicBezTo>
                          <a:pt x="352152" y="64353"/>
                          <a:pt x="353468" y="72096"/>
                          <a:pt x="368355" y="86985"/>
                        </a:cubicBezTo>
                        <a:cubicBezTo>
                          <a:pt x="375550" y="94181"/>
                          <a:pt x="381305" y="98804"/>
                          <a:pt x="385673" y="108633"/>
                        </a:cubicBezTo>
                        <a:cubicBezTo>
                          <a:pt x="401594" y="144454"/>
                          <a:pt x="385208" y="125485"/>
                          <a:pt x="402991" y="143270"/>
                        </a:cubicBezTo>
                        <a:cubicBezTo>
                          <a:pt x="404434" y="156258"/>
                          <a:pt x="405173" y="169345"/>
                          <a:pt x="407321" y="182235"/>
                        </a:cubicBezTo>
                        <a:cubicBezTo>
                          <a:pt x="408071" y="186737"/>
                          <a:pt x="409119" y="191427"/>
                          <a:pt x="411650" y="195224"/>
                        </a:cubicBezTo>
                        <a:cubicBezTo>
                          <a:pt x="421137" y="209454"/>
                          <a:pt x="425648" y="206889"/>
                          <a:pt x="437628" y="216872"/>
                        </a:cubicBezTo>
                        <a:cubicBezTo>
                          <a:pt x="442332" y="220792"/>
                          <a:pt x="445783" y="226101"/>
                          <a:pt x="450616" y="229860"/>
                        </a:cubicBezTo>
                        <a:cubicBezTo>
                          <a:pt x="494683" y="264136"/>
                          <a:pt x="463470" y="234058"/>
                          <a:pt x="485253" y="255838"/>
                        </a:cubicBezTo>
                        <a:cubicBezTo>
                          <a:pt x="486696" y="260167"/>
                          <a:pt x="487541" y="264744"/>
                          <a:pt x="489582" y="268826"/>
                        </a:cubicBezTo>
                        <a:cubicBezTo>
                          <a:pt x="491909" y="273480"/>
                          <a:pt x="497770" y="276633"/>
                          <a:pt x="498241" y="281815"/>
                        </a:cubicBezTo>
                        <a:cubicBezTo>
                          <a:pt x="499295" y="293402"/>
                          <a:pt x="498233" y="305648"/>
                          <a:pt x="493912" y="316451"/>
                        </a:cubicBezTo>
                        <a:cubicBezTo>
                          <a:pt x="491979" y="321282"/>
                          <a:pt x="484986" y="321859"/>
                          <a:pt x="480923" y="325110"/>
                        </a:cubicBezTo>
                        <a:cubicBezTo>
                          <a:pt x="477735" y="327660"/>
                          <a:pt x="474528" y="330373"/>
                          <a:pt x="472264" y="333770"/>
                        </a:cubicBezTo>
                        <a:cubicBezTo>
                          <a:pt x="454688" y="360136"/>
                          <a:pt x="474289" y="343966"/>
                          <a:pt x="450616" y="359747"/>
                        </a:cubicBezTo>
                        <a:cubicBezTo>
                          <a:pt x="429904" y="356788"/>
                          <a:pt x="418451" y="362834"/>
                          <a:pt x="411650" y="342429"/>
                        </a:cubicBezTo>
                        <a:cubicBezTo>
                          <a:pt x="408874" y="334101"/>
                          <a:pt x="409225" y="325021"/>
                          <a:pt x="407321" y="316451"/>
                        </a:cubicBezTo>
                        <a:cubicBezTo>
                          <a:pt x="406331" y="311996"/>
                          <a:pt x="406600" y="348923"/>
                          <a:pt x="407321" y="351088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s-PE" sz="1000"/>
                  </a:p>
                </p:txBody>
              </p:sp>
              <p:grpSp>
                <p:nvGrpSpPr>
                  <p:cNvPr id="62" name="Grupo 58">
                    <a:extLst>
                      <a:ext uri="{FF2B5EF4-FFF2-40B4-BE49-F238E27FC236}">
                        <a16:creationId xmlns:a16="http://schemas.microsoft.com/office/drawing/2014/main" id="{9BE69172-BC0F-4F6E-9455-2C43139A54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4463276" cy="6561751"/>
                    <a:chOff x="0" y="0"/>
                    <a:chExt cx="4463276" cy="6561751"/>
                  </a:xfrm>
                </p:grpSpPr>
                <p:sp>
                  <p:nvSpPr>
                    <p:cNvPr id="63" name="Forma libre 62">
                      <a:extLst>
                        <a:ext uri="{FF2B5EF4-FFF2-40B4-BE49-F238E27FC236}">
                          <a16:creationId xmlns:a16="http://schemas.microsoft.com/office/drawing/2014/main" id="{33E2B2F0-CCDC-4905-BCE0-E8142FA086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98405" y="5401342"/>
                      <a:ext cx="349325" cy="400701"/>
                    </a:xfrm>
                    <a:custGeom>
                      <a:avLst/>
                      <a:gdLst>
                        <a:gd name="connsiteX0" fmla="*/ 242454 w 351018"/>
                        <a:gd name="connsiteY0" fmla="*/ 264102 h 402752"/>
                        <a:gd name="connsiteX1" fmla="*/ 238125 w 351018"/>
                        <a:gd name="connsiteY1" fmla="*/ 229466 h 402752"/>
                        <a:gd name="connsiteX2" fmla="*/ 225136 w 351018"/>
                        <a:gd name="connsiteY2" fmla="*/ 225136 h 402752"/>
                        <a:gd name="connsiteX3" fmla="*/ 212148 w 351018"/>
                        <a:gd name="connsiteY3" fmla="*/ 212148 h 402752"/>
                        <a:gd name="connsiteX4" fmla="*/ 207818 w 351018"/>
                        <a:gd name="connsiteY4" fmla="*/ 155864 h 402752"/>
                        <a:gd name="connsiteX5" fmla="*/ 203489 w 351018"/>
                        <a:gd name="connsiteY5" fmla="*/ 142875 h 402752"/>
                        <a:gd name="connsiteX6" fmla="*/ 216477 w 351018"/>
                        <a:gd name="connsiteY6" fmla="*/ 134216 h 402752"/>
                        <a:gd name="connsiteX7" fmla="*/ 220807 w 351018"/>
                        <a:gd name="connsiteY7" fmla="*/ 103909 h 402752"/>
                        <a:gd name="connsiteX8" fmla="*/ 207818 w 351018"/>
                        <a:gd name="connsiteY8" fmla="*/ 99579 h 402752"/>
                        <a:gd name="connsiteX9" fmla="*/ 194829 w 351018"/>
                        <a:gd name="connsiteY9" fmla="*/ 90920 h 402752"/>
                        <a:gd name="connsiteX10" fmla="*/ 181841 w 351018"/>
                        <a:gd name="connsiteY10" fmla="*/ 95250 h 402752"/>
                        <a:gd name="connsiteX11" fmla="*/ 155864 w 351018"/>
                        <a:gd name="connsiteY11" fmla="*/ 86591 h 402752"/>
                        <a:gd name="connsiteX12" fmla="*/ 147204 w 351018"/>
                        <a:gd name="connsiteY12" fmla="*/ 60614 h 402752"/>
                        <a:gd name="connsiteX13" fmla="*/ 142875 w 351018"/>
                        <a:gd name="connsiteY13" fmla="*/ 43295 h 402752"/>
                        <a:gd name="connsiteX14" fmla="*/ 129886 w 351018"/>
                        <a:gd name="connsiteY14" fmla="*/ 38966 h 402752"/>
                        <a:gd name="connsiteX15" fmla="*/ 95250 w 351018"/>
                        <a:gd name="connsiteY15" fmla="*/ 34636 h 402752"/>
                        <a:gd name="connsiteX16" fmla="*/ 90920 w 351018"/>
                        <a:gd name="connsiteY16" fmla="*/ 21648 h 402752"/>
                        <a:gd name="connsiteX17" fmla="*/ 86591 w 351018"/>
                        <a:gd name="connsiteY17" fmla="*/ 4329 h 402752"/>
                        <a:gd name="connsiteX18" fmla="*/ 73602 w 351018"/>
                        <a:gd name="connsiteY18" fmla="*/ 0 h 402752"/>
                        <a:gd name="connsiteX19" fmla="*/ 12989 w 351018"/>
                        <a:gd name="connsiteY19" fmla="*/ 4329 h 402752"/>
                        <a:gd name="connsiteX20" fmla="*/ 0 w 351018"/>
                        <a:gd name="connsiteY20" fmla="*/ 12989 h 402752"/>
                        <a:gd name="connsiteX21" fmla="*/ 12989 w 351018"/>
                        <a:gd name="connsiteY21" fmla="*/ 21648 h 402752"/>
                        <a:gd name="connsiteX22" fmla="*/ 60614 w 351018"/>
                        <a:gd name="connsiteY22" fmla="*/ 21648 h 402752"/>
                        <a:gd name="connsiteX23" fmla="*/ 73602 w 351018"/>
                        <a:gd name="connsiteY23" fmla="*/ 73602 h 402752"/>
                        <a:gd name="connsiteX24" fmla="*/ 56284 w 351018"/>
                        <a:gd name="connsiteY24" fmla="*/ 99579 h 402752"/>
                        <a:gd name="connsiteX25" fmla="*/ 60614 w 351018"/>
                        <a:gd name="connsiteY25" fmla="*/ 121227 h 402752"/>
                        <a:gd name="connsiteX26" fmla="*/ 86591 w 351018"/>
                        <a:gd name="connsiteY26" fmla="*/ 138545 h 402752"/>
                        <a:gd name="connsiteX27" fmla="*/ 69273 w 351018"/>
                        <a:gd name="connsiteY27" fmla="*/ 168852 h 402752"/>
                        <a:gd name="connsiteX28" fmla="*/ 43295 w 351018"/>
                        <a:gd name="connsiteY28" fmla="*/ 186170 h 402752"/>
                        <a:gd name="connsiteX29" fmla="*/ 30307 w 351018"/>
                        <a:gd name="connsiteY29" fmla="*/ 194829 h 402752"/>
                        <a:gd name="connsiteX30" fmla="*/ 21648 w 351018"/>
                        <a:gd name="connsiteY30" fmla="*/ 212148 h 402752"/>
                        <a:gd name="connsiteX31" fmla="*/ 12989 w 351018"/>
                        <a:gd name="connsiteY31" fmla="*/ 225136 h 402752"/>
                        <a:gd name="connsiteX32" fmla="*/ 38966 w 351018"/>
                        <a:gd name="connsiteY32" fmla="*/ 238125 h 402752"/>
                        <a:gd name="connsiteX33" fmla="*/ 51954 w 351018"/>
                        <a:gd name="connsiteY33" fmla="*/ 264102 h 402752"/>
                        <a:gd name="connsiteX34" fmla="*/ 64943 w 351018"/>
                        <a:gd name="connsiteY34" fmla="*/ 272761 h 402752"/>
                        <a:gd name="connsiteX35" fmla="*/ 77932 w 351018"/>
                        <a:gd name="connsiteY35" fmla="*/ 285750 h 402752"/>
                        <a:gd name="connsiteX36" fmla="*/ 90920 w 351018"/>
                        <a:gd name="connsiteY36" fmla="*/ 277091 h 402752"/>
                        <a:gd name="connsiteX37" fmla="*/ 108239 w 351018"/>
                        <a:gd name="connsiteY37" fmla="*/ 242454 h 402752"/>
                        <a:gd name="connsiteX38" fmla="*/ 116898 w 351018"/>
                        <a:gd name="connsiteY38" fmla="*/ 268432 h 402752"/>
                        <a:gd name="connsiteX39" fmla="*/ 121227 w 351018"/>
                        <a:gd name="connsiteY39" fmla="*/ 281420 h 402752"/>
                        <a:gd name="connsiteX40" fmla="*/ 134216 w 351018"/>
                        <a:gd name="connsiteY40" fmla="*/ 290079 h 402752"/>
                        <a:gd name="connsiteX41" fmla="*/ 160193 w 351018"/>
                        <a:gd name="connsiteY41" fmla="*/ 298739 h 402752"/>
                        <a:gd name="connsiteX42" fmla="*/ 190500 w 351018"/>
                        <a:gd name="connsiteY42" fmla="*/ 329045 h 402752"/>
                        <a:gd name="connsiteX43" fmla="*/ 225136 w 351018"/>
                        <a:gd name="connsiteY43" fmla="*/ 333375 h 402752"/>
                        <a:gd name="connsiteX44" fmla="*/ 220807 w 351018"/>
                        <a:gd name="connsiteY44" fmla="*/ 346364 h 402752"/>
                        <a:gd name="connsiteX45" fmla="*/ 212148 w 351018"/>
                        <a:gd name="connsiteY45" fmla="*/ 359352 h 402752"/>
                        <a:gd name="connsiteX46" fmla="*/ 216477 w 351018"/>
                        <a:gd name="connsiteY46" fmla="*/ 385329 h 402752"/>
                        <a:gd name="connsiteX47" fmla="*/ 311727 w 351018"/>
                        <a:gd name="connsiteY47" fmla="*/ 385329 h 402752"/>
                        <a:gd name="connsiteX48" fmla="*/ 324716 w 351018"/>
                        <a:gd name="connsiteY48" fmla="*/ 393989 h 402752"/>
                        <a:gd name="connsiteX49" fmla="*/ 333375 w 351018"/>
                        <a:gd name="connsiteY49" fmla="*/ 398318 h 402752"/>
                        <a:gd name="connsiteX50" fmla="*/ 320386 w 351018"/>
                        <a:gd name="connsiteY50" fmla="*/ 389659 h 402752"/>
                        <a:gd name="connsiteX51" fmla="*/ 311727 w 351018"/>
                        <a:gd name="connsiteY51" fmla="*/ 350693 h 402752"/>
                        <a:gd name="connsiteX52" fmla="*/ 285750 w 351018"/>
                        <a:gd name="connsiteY52" fmla="*/ 337704 h 402752"/>
                        <a:gd name="connsiteX53" fmla="*/ 272761 w 351018"/>
                        <a:gd name="connsiteY53" fmla="*/ 324716 h 402752"/>
                        <a:gd name="connsiteX54" fmla="*/ 255443 w 351018"/>
                        <a:gd name="connsiteY54" fmla="*/ 298739 h 402752"/>
                        <a:gd name="connsiteX55" fmla="*/ 242454 w 351018"/>
                        <a:gd name="connsiteY55" fmla="*/ 251114 h 402752"/>
                        <a:gd name="connsiteX56" fmla="*/ 242454 w 351018"/>
                        <a:gd name="connsiteY56" fmla="*/ 264102 h 4027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</a:cxnLst>
                      <a:rect l="l" t="t" r="r" b="b"/>
                      <a:pathLst>
                        <a:path w="351018" h="402752">
                          <a:moveTo>
                            <a:pt x="242454" y="264102"/>
                          </a:moveTo>
                          <a:cubicBezTo>
                            <a:pt x="245630" y="248225"/>
                            <a:pt x="252404" y="240889"/>
                            <a:pt x="238125" y="229466"/>
                          </a:cubicBezTo>
                          <a:cubicBezTo>
                            <a:pt x="234561" y="226615"/>
                            <a:pt x="229466" y="226579"/>
                            <a:pt x="225136" y="225136"/>
                          </a:cubicBezTo>
                          <a:cubicBezTo>
                            <a:pt x="220807" y="220807"/>
                            <a:pt x="213633" y="218088"/>
                            <a:pt x="212148" y="212148"/>
                          </a:cubicBezTo>
                          <a:cubicBezTo>
                            <a:pt x="207584" y="193893"/>
                            <a:pt x="210152" y="174535"/>
                            <a:pt x="207818" y="155864"/>
                          </a:cubicBezTo>
                          <a:cubicBezTo>
                            <a:pt x="207252" y="151335"/>
                            <a:pt x="204932" y="147205"/>
                            <a:pt x="203489" y="142875"/>
                          </a:cubicBezTo>
                          <a:cubicBezTo>
                            <a:pt x="207818" y="139989"/>
                            <a:pt x="212798" y="137895"/>
                            <a:pt x="216477" y="134216"/>
                          </a:cubicBezTo>
                          <a:cubicBezTo>
                            <a:pt x="225118" y="125575"/>
                            <a:pt x="230193" y="115642"/>
                            <a:pt x="220807" y="103909"/>
                          </a:cubicBezTo>
                          <a:cubicBezTo>
                            <a:pt x="217956" y="100345"/>
                            <a:pt x="211900" y="101620"/>
                            <a:pt x="207818" y="99579"/>
                          </a:cubicBezTo>
                          <a:cubicBezTo>
                            <a:pt x="203164" y="97252"/>
                            <a:pt x="199159" y="93806"/>
                            <a:pt x="194829" y="90920"/>
                          </a:cubicBezTo>
                          <a:cubicBezTo>
                            <a:pt x="190500" y="92363"/>
                            <a:pt x="186377" y="95754"/>
                            <a:pt x="181841" y="95250"/>
                          </a:cubicBezTo>
                          <a:cubicBezTo>
                            <a:pt x="172769" y="94242"/>
                            <a:pt x="155864" y="86591"/>
                            <a:pt x="155864" y="86591"/>
                          </a:cubicBezTo>
                          <a:cubicBezTo>
                            <a:pt x="152977" y="77932"/>
                            <a:pt x="149417" y="69469"/>
                            <a:pt x="147204" y="60614"/>
                          </a:cubicBezTo>
                          <a:cubicBezTo>
                            <a:pt x="145761" y="54841"/>
                            <a:pt x="146592" y="47942"/>
                            <a:pt x="142875" y="43295"/>
                          </a:cubicBezTo>
                          <a:cubicBezTo>
                            <a:pt x="140024" y="39731"/>
                            <a:pt x="134376" y="39782"/>
                            <a:pt x="129886" y="38966"/>
                          </a:cubicBezTo>
                          <a:cubicBezTo>
                            <a:pt x="118438" y="36885"/>
                            <a:pt x="106795" y="36079"/>
                            <a:pt x="95250" y="34636"/>
                          </a:cubicBezTo>
                          <a:cubicBezTo>
                            <a:pt x="93807" y="30307"/>
                            <a:pt x="92174" y="26036"/>
                            <a:pt x="90920" y="21648"/>
                          </a:cubicBezTo>
                          <a:cubicBezTo>
                            <a:pt x="89285" y="15926"/>
                            <a:pt x="90308" y="8976"/>
                            <a:pt x="86591" y="4329"/>
                          </a:cubicBezTo>
                          <a:cubicBezTo>
                            <a:pt x="83740" y="765"/>
                            <a:pt x="77932" y="1443"/>
                            <a:pt x="73602" y="0"/>
                          </a:cubicBezTo>
                          <a:cubicBezTo>
                            <a:pt x="53398" y="1443"/>
                            <a:pt x="32937" y="809"/>
                            <a:pt x="12989" y="4329"/>
                          </a:cubicBezTo>
                          <a:cubicBezTo>
                            <a:pt x="7864" y="5233"/>
                            <a:pt x="0" y="7785"/>
                            <a:pt x="0" y="12989"/>
                          </a:cubicBezTo>
                          <a:cubicBezTo>
                            <a:pt x="0" y="18193"/>
                            <a:pt x="8659" y="18762"/>
                            <a:pt x="12989" y="21648"/>
                          </a:cubicBezTo>
                          <a:cubicBezTo>
                            <a:pt x="52673" y="11727"/>
                            <a:pt x="37723" y="6388"/>
                            <a:pt x="60614" y="21648"/>
                          </a:cubicBezTo>
                          <a:cubicBezTo>
                            <a:pt x="76192" y="45015"/>
                            <a:pt x="85219" y="45723"/>
                            <a:pt x="73602" y="73602"/>
                          </a:cubicBezTo>
                          <a:cubicBezTo>
                            <a:pt x="69599" y="83208"/>
                            <a:pt x="56284" y="99579"/>
                            <a:pt x="56284" y="99579"/>
                          </a:cubicBezTo>
                          <a:cubicBezTo>
                            <a:pt x="57727" y="106795"/>
                            <a:pt x="55411" y="116023"/>
                            <a:pt x="60614" y="121227"/>
                          </a:cubicBezTo>
                          <a:cubicBezTo>
                            <a:pt x="97187" y="157802"/>
                            <a:pt x="73452" y="99134"/>
                            <a:pt x="86591" y="138545"/>
                          </a:cubicBezTo>
                          <a:cubicBezTo>
                            <a:pt x="79837" y="179067"/>
                            <a:pt x="91460" y="156527"/>
                            <a:pt x="69273" y="168852"/>
                          </a:cubicBezTo>
                          <a:cubicBezTo>
                            <a:pt x="60175" y="173906"/>
                            <a:pt x="51954" y="180397"/>
                            <a:pt x="43295" y="186170"/>
                          </a:cubicBezTo>
                          <a:lnTo>
                            <a:pt x="30307" y="194829"/>
                          </a:lnTo>
                          <a:cubicBezTo>
                            <a:pt x="27421" y="200602"/>
                            <a:pt x="24850" y="206544"/>
                            <a:pt x="21648" y="212148"/>
                          </a:cubicBezTo>
                          <a:cubicBezTo>
                            <a:pt x="19066" y="216666"/>
                            <a:pt x="11969" y="220034"/>
                            <a:pt x="12989" y="225136"/>
                          </a:cubicBezTo>
                          <a:cubicBezTo>
                            <a:pt x="14188" y="231131"/>
                            <a:pt x="34712" y="236707"/>
                            <a:pt x="38966" y="238125"/>
                          </a:cubicBezTo>
                          <a:cubicBezTo>
                            <a:pt x="42487" y="248690"/>
                            <a:pt x="43560" y="255709"/>
                            <a:pt x="51954" y="264102"/>
                          </a:cubicBezTo>
                          <a:cubicBezTo>
                            <a:pt x="55634" y="267781"/>
                            <a:pt x="60945" y="269430"/>
                            <a:pt x="64943" y="272761"/>
                          </a:cubicBezTo>
                          <a:cubicBezTo>
                            <a:pt x="69647" y="276681"/>
                            <a:pt x="73602" y="281420"/>
                            <a:pt x="77932" y="285750"/>
                          </a:cubicBezTo>
                          <a:cubicBezTo>
                            <a:pt x="82261" y="282864"/>
                            <a:pt x="88807" y="281846"/>
                            <a:pt x="90920" y="277091"/>
                          </a:cubicBezTo>
                          <a:cubicBezTo>
                            <a:pt x="108224" y="238156"/>
                            <a:pt x="80055" y="251849"/>
                            <a:pt x="108239" y="242454"/>
                          </a:cubicBezTo>
                          <a:lnTo>
                            <a:pt x="116898" y="268432"/>
                          </a:lnTo>
                          <a:cubicBezTo>
                            <a:pt x="118341" y="272761"/>
                            <a:pt x="117430" y="278889"/>
                            <a:pt x="121227" y="281420"/>
                          </a:cubicBezTo>
                          <a:cubicBezTo>
                            <a:pt x="125557" y="284306"/>
                            <a:pt x="129461" y="287966"/>
                            <a:pt x="134216" y="290079"/>
                          </a:cubicBezTo>
                          <a:cubicBezTo>
                            <a:pt x="142557" y="293786"/>
                            <a:pt x="160193" y="298739"/>
                            <a:pt x="160193" y="298739"/>
                          </a:cubicBezTo>
                          <a:cubicBezTo>
                            <a:pt x="174052" y="319528"/>
                            <a:pt x="170265" y="325366"/>
                            <a:pt x="190500" y="329045"/>
                          </a:cubicBezTo>
                          <a:cubicBezTo>
                            <a:pt x="201948" y="331126"/>
                            <a:pt x="213591" y="331932"/>
                            <a:pt x="225136" y="333375"/>
                          </a:cubicBezTo>
                          <a:cubicBezTo>
                            <a:pt x="223693" y="337705"/>
                            <a:pt x="222848" y="342282"/>
                            <a:pt x="220807" y="346364"/>
                          </a:cubicBezTo>
                          <a:cubicBezTo>
                            <a:pt x="218480" y="351018"/>
                            <a:pt x="212723" y="354181"/>
                            <a:pt x="212148" y="359352"/>
                          </a:cubicBezTo>
                          <a:cubicBezTo>
                            <a:pt x="211178" y="368077"/>
                            <a:pt x="215034" y="376670"/>
                            <a:pt x="216477" y="385329"/>
                          </a:cubicBezTo>
                          <a:cubicBezTo>
                            <a:pt x="256756" y="380295"/>
                            <a:pt x="264676" y="377026"/>
                            <a:pt x="311727" y="385329"/>
                          </a:cubicBezTo>
                          <a:cubicBezTo>
                            <a:pt x="316852" y="386233"/>
                            <a:pt x="319961" y="391875"/>
                            <a:pt x="324716" y="393989"/>
                          </a:cubicBezTo>
                          <a:cubicBezTo>
                            <a:pt x="338264" y="400011"/>
                            <a:pt x="371331" y="407808"/>
                            <a:pt x="333375" y="398318"/>
                          </a:cubicBezTo>
                          <a:cubicBezTo>
                            <a:pt x="329045" y="395432"/>
                            <a:pt x="323272" y="393989"/>
                            <a:pt x="320386" y="389659"/>
                          </a:cubicBezTo>
                          <a:cubicBezTo>
                            <a:pt x="317646" y="385548"/>
                            <a:pt x="313052" y="353012"/>
                            <a:pt x="311727" y="350693"/>
                          </a:cubicBezTo>
                          <a:cubicBezTo>
                            <a:pt x="307778" y="343781"/>
                            <a:pt x="292417" y="339926"/>
                            <a:pt x="285750" y="337704"/>
                          </a:cubicBezTo>
                          <a:cubicBezTo>
                            <a:pt x="281420" y="333375"/>
                            <a:pt x="276520" y="329549"/>
                            <a:pt x="272761" y="324716"/>
                          </a:cubicBezTo>
                          <a:cubicBezTo>
                            <a:pt x="266372" y="316501"/>
                            <a:pt x="255443" y="298739"/>
                            <a:pt x="255443" y="298739"/>
                          </a:cubicBezTo>
                          <a:cubicBezTo>
                            <a:pt x="253119" y="287117"/>
                            <a:pt x="248735" y="260535"/>
                            <a:pt x="242454" y="251114"/>
                          </a:cubicBezTo>
                          <a:lnTo>
                            <a:pt x="242454" y="264102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es-PE" sz="1000"/>
                    </a:p>
                  </p:txBody>
                </p:sp>
                <p:sp>
                  <p:nvSpPr>
                    <p:cNvPr id="64" name="Forma libre 63">
                      <a:extLst>
                        <a:ext uri="{FF2B5EF4-FFF2-40B4-BE49-F238E27FC236}">
                          <a16:creationId xmlns:a16="http://schemas.microsoft.com/office/drawing/2014/main" id="{D9A84E30-C591-4392-AADF-9DDA559F0C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33349" y="4699539"/>
                      <a:ext cx="628786" cy="588311"/>
                    </a:xfrm>
                    <a:custGeom>
                      <a:avLst/>
                      <a:gdLst>
                        <a:gd name="connsiteX0" fmla="*/ 121227 w 627784"/>
                        <a:gd name="connsiteY0" fmla="*/ 64943 h 577101"/>
                        <a:gd name="connsiteX1" fmla="*/ 99580 w 627784"/>
                        <a:gd name="connsiteY1" fmla="*/ 56284 h 577101"/>
                        <a:gd name="connsiteX2" fmla="*/ 86591 w 627784"/>
                        <a:gd name="connsiteY2" fmla="*/ 51954 h 577101"/>
                        <a:gd name="connsiteX3" fmla="*/ 73602 w 627784"/>
                        <a:gd name="connsiteY3" fmla="*/ 38966 h 577101"/>
                        <a:gd name="connsiteX4" fmla="*/ 69273 w 627784"/>
                        <a:gd name="connsiteY4" fmla="*/ 25977 h 577101"/>
                        <a:gd name="connsiteX5" fmla="*/ 60614 w 627784"/>
                        <a:gd name="connsiteY5" fmla="*/ 12988 h 577101"/>
                        <a:gd name="connsiteX6" fmla="*/ 34636 w 627784"/>
                        <a:gd name="connsiteY6" fmla="*/ 0 h 577101"/>
                        <a:gd name="connsiteX7" fmla="*/ 12989 w 627784"/>
                        <a:gd name="connsiteY7" fmla="*/ 4329 h 577101"/>
                        <a:gd name="connsiteX8" fmla="*/ 4330 w 627784"/>
                        <a:gd name="connsiteY8" fmla="*/ 21647 h 577101"/>
                        <a:gd name="connsiteX9" fmla="*/ 0 w 627784"/>
                        <a:gd name="connsiteY9" fmla="*/ 82261 h 577101"/>
                        <a:gd name="connsiteX10" fmla="*/ 4330 w 627784"/>
                        <a:gd name="connsiteY10" fmla="*/ 103909 h 577101"/>
                        <a:gd name="connsiteX11" fmla="*/ 30307 w 627784"/>
                        <a:gd name="connsiteY11" fmla="*/ 129886 h 577101"/>
                        <a:gd name="connsiteX12" fmla="*/ 38966 w 627784"/>
                        <a:gd name="connsiteY12" fmla="*/ 160193 h 577101"/>
                        <a:gd name="connsiteX13" fmla="*/ 47625 w 627784"/>
                        <a:gd name="connsiteY13" fmla="*/ 203488 h 577101"/>
                        <a:gd name="connsiteX14" fmla="*/ 51955 w 627784"/>
                        <a:gd name="connsiteY14" fmla="*/ 246784 h 577101"/>
                        <a:gd name="connsiteX15" fmla="*/ 64943 w 627784"/>
                        <a:gd name="connsiteY15" fmla="*/ 259772 h 577101"/>
                        <a:gd name="connsiteX16" fmla="*/ 73602 w 627784"/>
                        <a:gd name="connsiteY16" fmla="*/ 285750 h 577101"/>
                        <a:gd name="connsiteX17" fmla="*/ 82261 w 627784"/>
                        <a:gd name="connsiteY17" fmla="*/ 298738 h 577101"/>
                        <a:gd name="connsiteX18" fmla="*/ 90921 w 627784"/>
                        <a:gd name="connsiteY18" fmla="*/ 316056 h 577101"/>
                        <a:gd name="connsiteX19" fmla="*/ 99580 w 627784"/>
                        <a:gd name="connsiteY19" fmla="*/ 324716 h 577101"/>
                        <a:gd name="connsiteX20" fmla="*/ 103909 w 627784"/>
                        <a:gd name="connsiteY20" fmla="*/ 393988 h 577101"/>
                        <a:gd name="connsiteX21" fmla="*/ 112568 w 627784"/>
                        <a:gd name="connsiteY21" fmla="*/ 419966 h 577101"/>
                        <a:gd name="connsiteX22" fmla="*/ 116898 w 627784"/>
                        <a:gd name="connsiteY22" fmla="*/ 523875 h 577101"/>
                        <a:gd name="connsiteX23" fmla="*/ 134216 w 627784"/>
                        <a:gd name="connsiteY23" fmla="*/ 562841 h 577101"/>
                        <a:gd name="connsiteX24" fmla="*/ 138546 w 627784"/>
                        <a:gd name="connsiteY24" fmla="*/ 549852 h 577101"/>
                        <a:gd name="connsiteX25" fmla="*/ 151534 w 627784"/>
                        <a:gd name="connsiteY25" fmla="*/ 536863 h 577101"/>
                        <a:gd name="connsiteX26" fmla="*/ 164523 w 627784"/>
                        <a:gd name="connsiteY26" fmla="*/ 532534 h 577101"/>
                        <a:gd name="connsiteX27" fmla="*/ 246784 w 627784"/>
                        <a:gd name="connsiteY27" fmla="*/ 528204 h 577101"/>
                        <a:gd name="connsiteX28" fmla="*/ 259773 w 627784"/>
                        <a:gd name="connsiteY28" fmla="*/ 523875 h 577101"/>
                        <a:gd name="connsiteX29" fmla="*/ 285750 w 627784"/>
                        <a:gd name="connsiteY29" fmla="*/ 506556 h 577101"/>
                        <a:gd name="connsiteX30" fmla="*/ 298739 w 627784"/>
                        <a:gd name="connsiteY30" fmla="*/ 502227 h 577101"/>
                        <a:gd name="connsiteX31" fmla="*/ 333375 w 627784"/>
                        <a:gd name="connsiteY31" fmla="*/ 506556 h 577101"/>
                        <a:gd name="connsiteX32" fmla="*/ 355023 w 627784"/>
                        <a:gd name="connsiteY32" fmla="*/ 528204 h 577101"/>
                        <a:gd name="connsiteX33" fmla="*/ 419966 w 627784"/>
                        <a:gd name="connsiteY33" fmla="*/ 523875 h 577101"/>
                        <a:gd name="connsiteX34" fmla="*/ 458932 w 627784"/>
                        <a:gd name="connsiteY34" fmla="*/ 528204 h 577101"/>
                        <a:gd name="connsiteX35" fmla="*/ 489239 w 627784"/>
                        <a:gd name="connsiteY35" fmla="*/ 519545 h 577101"/>
                        <a:gd name="connsiteX36" fmla="*/ 489239 w 627784"/>
                        <a:gd name="connsiteY36" fmla="*/ 467591 h 577101"/>
                        <a:gd name="connsiteX37" fmla="*/ 502227 w 627784"/>
                        <a:gd name="connsiteY37" fmla="*/ 458931 h 577101"/>
                        <a:gd name="connsiteX38" fmla="*/ 519546 w 627784"/>
                        <a:gd name="connsiteY38" fmla="*/ 437284 h 577101"/>
                        <a:gd name="connsiteX39" fmla="*/ 532534 w 627784"/>
                        <a:gd name="connsiteY39" fmla="*/ 432954 h 577101"/>
                        <a:gd name="connsiteX40" fmla="*/ 558511 w 627784"/>
                        <a:gd name="connsiteY40" fmla="*/ 415636 h 577101"/>
                        <a:gd name="connsiteX41" fmla="*/ 567171 w 627784"/>
                        <a:gd name="connsiteY41" fmla="*/ 406977 h 577101"/>
                        <a:gd name="connsiteX42" fmla="*/ 593148 w 627784"/>
                        <a:gd name="connsiteY42" fmla="*/ 389659 h 577101"/>
                        <a:gd name="connsiteX43" fmla="*/ 606136 w 627784"/>
                        <a:gd name="connsiteY43" fmla="*/ 381000 h 577101"/>
                        <a:gd name="connsiteX44" fmla="*/ 614796 w 627784"/>
                        <a:gd name="connsiteY44" fmla="*/ 355022 h 577101"/>
                        <a:gd name="connsiteX45" fmla="*/ 623455 w 627784"/>
                        <a:gd name="connsiteY45" fmla="*/ 307397 h 577101"/>
                        <a:gd name="connsiteX46" fmla="*/ 627784 w 627784"/>
                        <a:gd name="connsiteY46" fmla="*/ 294409 h 577101"/>
                        <a:gd name="connsiteX47" fmla="*/ 623455 w 627784"/>
                        <a:gd name="connsiteY47" fmla="*/ 255443 h 577101"/>
                        <a:gd name="connsiteX48" fmla="*/ 614796 w 627784"/>
                        <a:gd name="connsiteY48" fmla="*/ 242454 h 577101"/>
                        <a:gd name="connsiteX49" fmla="*/ 610466 w 627784"/>
                        <a:gd name="connsiteY49" fmla="*/ 229466 h 577101"/>
                        <a:gd name="connsiteX50" fmla="*/ 584489 w 627784"/>
                        <a:gd name="connsiteY50" fmla="*/ 212147 h 577101"/>
                        <a:gd name="connsiteX51" fmla="*/ 575830 w 627784"/>
                        <a:gd name="connsiteY51" fmla="*/ 199159 h 577101"/>
                        <a:gd name="connsiteX52" fmla="*/ 567171 w 627784"/>
                        <a:gd name="connsiteY52" fmla="*/ 168852 h 577101"/>
                        <a:gd name="connsiteX53" fmla="*/ 545523 w 627784"/>
                        <a:gd name="connsiteY53" fmla="*/ 151534 h 577101"/>
                        <a:gd name="connsiteX54" fmla="*/ 519546 w 627784"/>
                        <a:gd name="connsiteY54" fmla="*/ 147204 h 577101"/>
                        <a:gd name="connsiteX55" fmla="*/ 510886 w 627784"/>
                        <a:gd name="connsiteY55" fmla="*/ 138545 h 577101"/>
                        <a:gd name="connsiteX56" fmla="*/ 454602 w 627784"/>
                        <a:gd name="connsiteY56" fmla="*/ 129886 h 577101"/>
                        <a:gd name="connsiteX57" fmla="*/ 441614 w 627784"/>
                        <a:gd name="connsiteY57" fmla="*/ 125556 h 577101"/>
                        <a:gd name="connsiteX58" fmla="*/ 424296 w 627784"/>
                        <a:gd name="connsiteY58" fmla="*/ 121227 h 577101"/>
                        <a:gd name="connsiteX59" fmla="*/ 415636 w 627784"/>
                        <a:gd name="connsiteY59" fmla="*/ 112568 h 577101"/>
                        <a:gd name="connsiteX60" fmla="*/ 398318 w 627784"/>
                        <a:gd name="connsiteY60" fmla="*/ 108238 h 577101"/>
                        <a:gd name="connsiteX61" fmla="*/ 385330 w 627784"/>
                        <a:gd name="connsiteY61" fmla="*/ 103909 h 577101"/>
                        <a:gd name="connsiteX62" fmla="*/ 376671 w 627784"/>
                        <a:gd name="connsiteY62" fmla="*/ 90920 h 577101"/>
                        <a:gd name="connsiteX63" fmla="*/ 242455 w 627784"/>
                        <a:gd name="connsiteY63" fmla="*/ 86591 h 577101"/>
                        <a:gd name="connsiteX64" fmla="*/ 207818 w 627784"/>
                        <a:gd name="connsiteY64" fmla="*/ 82261 h 577101"/>
                        <a:gd name="connsiteX65" fmla="*/ 194830 w 627784"/>
                        <a:gd name="connsiteY65" fmla="*/ 77931 h 577101"/>
                        <a:gd name="connsiteX66" fmla="*/ 186171 w 627784"/>
                        <a:gd name="connsiteY66" fmla="*/ 86591 h 577101"/>
                        <a:gd name="connsiteX67" fmla="*/ 177511 w 627784"/>
                        <a:gd name="connsiteY67" fmla="*/ 77931 h 577101"/>
                        <a:gd name="connsiteX68" fmla="*/ 121227 w 627784"/>
                        <a:gd name="connsiteY68" fmla="*/ 64943 h 5771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</a:cxnLst>
                      <a:rect l="l" t="t" r="r" b="b"/>
                      <a:pathLst>
                        <a:path w="627784" h="577101">
                          <a:moveTo>
                            <a:pt x="121227" y="64943"/>
                          </a:moveTo>
                          <a:cubicBezTo>
                            <a:pt x="108238" y="61335"/>
                            <a:pt x="106857" y="59013"/>
                            <a:pt x="99580" y="56284"/>
                          </a:cubicBezTo>
                          <a:cubicBezTo>
                            <a:pt x="95307" y="54681"/>
                            <a:pt x="90388" y="54486"/>
                            <a:pt x="86591" y="51954"/>
                          </a:cubicBezTo>
                          <a:cubicBezTo>
                            <a:pt x="81496" y="48558"/>
                            <a:pt x="77932" y="43295"/>
                            <a:pt x="73602" y="38966"/>
                          </a:cubicBezTo>
                          <a:cubicBezTo>
                            <a:pt x="72159" y="34636"/>
                            <a:pt x="71314" y="30059"/>
                            <a:pt x="69273" y="25977"/>
                          </a:cubicBezTo>
                          <a:cubicBezTo>
                            <a:pt x="66946" y="21323"/>
                            <a:pt x="64293" y="16667"/>
                            <a:pt x="60614" y="12988"/>
                          </a:cubicBezTo>
                          <a:cubicBezTo>
                            <a:pt x="52221" y="4595"/>
                            <a:pt x="45200" y="3521"/>
                            <a:pt x="34636" y="0"/>
                          </a:cubicBezTo>
                          <a:cubicBezTo>
                            <a:pt x="27420" y="1443"/>
                            <a:pt x="18977" y="52"/>
                            <a:pt x="12989" y="4329"/>
                          </a:cubicBezTo>
                          <a:cubicBezTo>
                            <a:pt x="7737" y="8080"/>
                            <a:pt x="5391" y="15281"/>
                            <a:pt x="4330" y="21647"/>
                          </a:cubicBezTo>
                          <a:cubicBezTo>
                            <a:pt x="1000" y="41628"/>
                            <a:pt x="1443" y="62056"/>
                            <a:pt x="0" y="82261"/>
                          </a:cubicBezTo>
                          <a:cubicBezTo>
                            <a:pt x="1443" y="89477"/>
                            <a:pt x="1746" y="97019"/>
                            <a:pt x="4330" y="103909"/>
                          </a:cubicBezTo>
                          <a:cubicBezTo>
                            <a:pt x="9284" y="117120"/>
                            <a:pt x="19515" y="121792"/>
                            <a:pt x="30307" y="129886"/>
                          </a:cubicBezTo>
                          <a:cubicBezTo>
                            <a:pt x="34015" y="141010"/>
                            <a:pt x="36792" y="148239"/>
                            <a:pt x="38966" y="160193"/>
                          </a:cubicBezTo>
                          <a:cubicBezTo>
                            <a:pt x="46927" y="203976"/>
                            <a:pt x="38734" y="176813"/>
                            <a:pt x="47625" y="203488"/>
                          </a:cubicBezTo>
                          <a:cubicBezTo>
                            <a:pt x="49068" y="217920"/>
                            <a:pt x="47690" y="232921"/>
                            <a:pt x="51955" y="246784"/>
                          </a:cubicBezTo>
                          <a:cubicBezTo>
                            <a:pt x="53756" y="252636"/>
                            <a:pt x="61970" y="254420"/>
                            <a:pt x="64943" y="259772"/>
                          </a:cubicBezTo>
                          <a:cubicBezTo>
                            <a:pt x="69376" y="267751"/>
                            <a:pt x="68539" y="278155"/>
                            <a:pt x="73602" y="285750"/>
                          </a:cubicBezTo>
                          <a:cubicBezTo>
                            <a:pt x="76488" y="290079"/>
                            <a:pt x="79679" y="294220"/>
                            <a:pt x="82261" y="298738"/>
                          </a:cubicBezTo>
                          <a:cubicBezTo>
                            <a:pt x="85463" y="304342"/>
                            <a:pt x="87341" y="310686"/>
                            <a:pt x="90921" y="316056"/>
                          </a:cubicBezTo>
                          <a:cubicBezTo>
                            <a:pt x="93185" y="319453"/>
                            <a:pt x="96694" y="321829"/>
                            <a:pt x="99580" y="324716"/>
                          </a:cubicBezTo>
                          <a:cubicBezTo>
                            <a:pt x="101023" y="347807"/>
                            <a:pt x="100783" y="371064"/>
                            <a:pt x="103909" y="393988"/>
                          </a:cubicBezTo>
                          <a:cubicBezTo>
                            <a:pt x="105142" y="403032"/>
                            <a:pt x="112568" y="419966"/>
                            <a:pt x="112568" y="419966"/>
                          </a:cubicBezTo>
                          <a:cubicBezTo>
                            <a:pt x="114011" y="454602"/>
                            <a:pt x="114975" y="489262"/>
                            <a:pt x="116898" y="523875"/>
                          </a:cubicBezTo>
                          <a:cubicBezTo>
                            <a:pt x="120208" y="583458"/>
                            <a:pt x="109477" y="587579"/>
                            <a:pt x="134216" y="562841"/>
                          </a:cubicBezTo>
                          <a:cubicBezTo>
                            <a:pt x="135659" y="558511"/>
                            <a:pt x="136014" y="553649"/>
                            <a:pt x="138546" y="549852"/>
                          </a:cubicBezTo>
                          <a:cubicBezTo>
                            <a:pt x="141942" y="544757"/>
                            <a:pt x="146439" y="540259"/>
                            <a:pt x="151534" y="536863"/>
                          </a:cubicBezTo>
                          <a:cubicBezTo>
                            <a:pt x="155331" y="534331"/>
                            <a:pt x="159978" y="532947"/>
                            <a:pt x="164523" y="532534"/>
                          </a:cubicBezTo>
                          <a:cubicBezTo>
                            <a:pt x="191869" y="530048"/>
                            <a:pt x="219364" y="529647"/>
                            <a:pt x="246784" y="528204"/>
                          </a:cubicBezTo>
                          <a:cubicBezTo>
                            <a:pt x="251114" y="526761"/>
                            <a:pt x="255784" y="526091"/>
                            <a:pt x="259773" y="523875"/>
                          </a:cubicBezTo>
                          <a:cubicBezTo>
                            <a:pt x="268870" y="518821"/>
                            <a:pt x="275877" y="509847"/>
                            <a:pt x="285750" y="506556"/>
                          </a:cubicBezTo>
                          <a:lnTo>
                            <a:pt x="298739" y="502227"/>
                          </a:lnTo>
                          <a:cubicBezTo>
                            <a:pt x="310284" y="503670"/>
                            <a:pt x="322811" y="501680"/>
                            <a:pt x="333375" y="506556"/>
                          </a:cubicBezTo>
                          <a:cubicBezTo>
                            <a:pt x="342641" y="510832"/>
                            <a:pt x="355023" y="528204"/>
                            <a:pt x="355023" y="528204"/>
                          </a:cubicBezTo>
                          <a:cubicBezTo>
                            <a:pt x="376671" y="526761"/>
                            <a:pt x="398270" y="523875"/>
                            <a:pt x="419966" y="523875"/>
                          </a:cubicBezTo>
                          <a:cubicBezTo>
                            <a:pt x="433035" y="523875"/>
                            <a:pt x="445863" y="528204"/>
                            <a:pt x="458932" y="528204"/>
                          </a:cubicBezTo>
                          <a:cubicBezTo>
                            <a:pt x="464372" y="528204"/>
                            <a:pt x="483112" y="521587"/>
                            <a:pt x="489239" y="519545"/>
                          </a:cubicBezTo>
                          <a:cubicBezTo>
                            <a:pt x="485445" y="500575"/>
                            <a:pt x="480350" y="487592"/>
                            <a:pt x="489239" y="467591"/>
                          </a:cubicBezTo>
                          <a:cubicBezTo>
                            <a:pt x="491352" y="462836"/>
                            <a:pt x="497898" y="461818"/>
                            <a:pt x="502227" y="458931"/>
                          </a:cubicBezTo>
                          <a:cubicBezTo>
                            <a:pt x="506162" y="453029"/>
                            <a:pt x="512689" y="441398"/>
                            <a:pt x="519546" y="437284"/>
                          </a:cubicBezTo>
                          <a:cubicBezTo>
                            <a:pt x="523459" y="434936"/>
                            <a:pt x="528545" y="435170"/>
                            <a:pt x="532534" y="432954"/>
                          </a:cubicBezTo>
                          <a:cubicBezTo>
                            <a:pt x="541631" y="427900"/>
                            <a:pt x="551152" y="422994"/>
                            <a:pt x="558511" y="415636"/>
                          </a:cubicBezTo>
                          <a:cubicBezTo>
                            <a:pt x="561398" y="412750"/>
                            <a:pt x="563905" y="409426"/>
                            <a:pt x="567171" y="406977"/>
                          </a:cubicBezTo>
                          <a:cubicBezTo>
                            <a:pt x="575497" y="400733"/>
                            <a:pt x="584489" y="395432"/>
                            <a:pt x="593148" y="389659"/>
                          </a:cubicBezTo>
                          <a:lnTo>
                            <a:pt x="606136" y="381000"/>
                          </a:lnTo>
                          <a:cubicBezTo>
                            <a:pt x="609023" y="372341"/>
                            <a:pt x="613296" y="364026"/>
                            <a:pt x="614796" y="355022"/>
                          </a:cubicBezTo>
                          <a:cubicBezTo>
                            <a:pt x="616728" y="343428"/>
                            <a:pt x="620427" y="319510"/>
                            <a:pt x="623455" y="307397"/>
                          </a:cubicBezTo>
                          <a:cubicBezTo>
                            <a:pt x="624562" y="302970"/>
                            <a:pt x="626341" y="298738"/>
                            <a:pt x="627784" y="294409"/>
                          </a:cubicBezTo>
                          <a:cubicBezTo>
                            <a:pt x="626341" y="281420"/>
                            <a:pt x="626624" y="268121"/>
                            <a:pt x="623455" y="255443"/>
                          </a:cubicBezTo>
                          <a:cubicBezTo>
                            <a:pt x="622193" y="250395"/>
                            <a:pt x="617123" y="247108"/>
                            <a:pt x="614796" y="242454"/>
                          </a:cubicBezTo>
                          <a:cubicBezTo>
                            <a:pt x="612755" y="238372"/>
                            <a:pt x="612998" y="233263"/>
                            <a:pt x="610466" y="229466"/>
                          </a:cubicBezTo>
                          <a:cubicBezTo>
                            <a:pt x="601199" y="215567"/>
                            <a:pt x="598106" y="216687"/>
                            <a:pt x="584489" y="212147"/>
                          </a:cubicBezTo>
                          <a:cubicBezTo>
                            <a:pt x="581603" y="207818"/>
                            <a:pt x="577880" y="203942"/>
                            <a:pt x="575830" y="199159"/>
                          </a:cubicBezTo>
                          <a:cubicBezTo>
                            <a:pt x="573004" y="192565"/>
                            <a:pt x="571379" y="175865"/>
                            <a:pt x="567171" y="168852"/>
                          </a:cubicBezTo>
                          <a:cubicBezTo>
                            <a:pt x="564216" y="163927"/>
                            <a:pt x="549946" y="153008"/>
                            <a:pt x="545523" y="151534"/>
                          </a:cubicBezTo>
                          <a:cubicBezTo>
                            <a:pt x="537195" y="148758"/>
                            <a:pt x="528205" y="148647"/>
                            <a:pt x="519546" y="147204"/>
                          </a:cubicBezTo>
                          <a:cubicBezTo>
                            <a:pt x="516659" y="144318"/>
                            <a:pt x="514386" y="140645"/>
                            <a:pt x="510886" y="138545"/>
                          </a:cubicBezTo>
                          <a:cubicBezTo>
                            <a:pt x="498404" y="131057"/>
                            <a:pt x="457097" y="130136"/>
                            <a:pt x="454602" y="129886"/>
                          </a:cubicBezTo>
                          <a:cubicBezTo>
                            <a:pt x="450273" y="128443"/>
                            <a:pt x="446002" y="126810"/>
                            <a:pt x="441614" y="125556"/>
                          </a:cubicBezTo>
                          <a:cubicBezTo>
                            <a:pt x="435893" y="123921"/>
                            <a:pt x="429618" y="123888"/>
                            <a:pt x="424296" y="121227"/>
                          </a:cubicBezTo>
                          <a:cubicBezTo>
                            <a:pt x="420645" y="119402"/>
                            <a:pt x="419287" y="114394"/>
                            <a:pt x="415636" y="112568"/>
                          </a:cubicBezTo>
                          <a:cubicBezTo>
                            <a:pt x="410314" y="109907"/>
                            <a:pt x="404039" y="109873"/>
                            <a:pt x="398318" y="108238"/>
                          </a:cubicBezTo>
                          <a:cubicBezTo>
                            <a:pt x="393930" y="106984"/>
                            <a:pt x="389659" y="105352"/>
                            <a:pt x="385330" y="103909"/>
                          </a:cubicBezTo>
                          <a:cubicBezTo>
                            <a:pt x="382444" y="99579"/>
                            <a:pt x="380350" y="94599"/>
                            <a:pt x="376671" y="90920"/>
                          </a:cubicBezTo>
                          <a:cubicBezTo>
                            <a:pt x="345047" y="59296"/>
                            <a:pt x="252249" y="86241"/>
                            <a:pt x="242455" y="86591"/>
                          </a:cubicBezTo>
                          <a:cubicBezTo>
                            <a:pt x="230909" y="85148"/>
                            <a:pt x="219266" y="84343"/>
                            <a:pt x="207818" y="82261"/>
                          </a:cubicBezTo>
                          <a:cubicBezTo>
                            <a:pt x="203328" y="81445"/>
                            <a:pt x="199305" y="77036"/>
                            <a:pt x="194830" y="77931"/>
                          </a:cubicBezTo>
                          <a:cubicBezTo>
                            <a:pt x="190827" y="78732"/>
                            <a:pt x="189057" y="83704"/>
                            <a:pt x="186171" y="86591"/>
                          </a:cubicBezTo>
                          <a:cubicBezTo>
                            <a:pt x="183284" y="83704"/>
                            <a:pt x="181162" y="79757"/>
                            <a:pt x="177511" y="77931"/>
                          </a:cubicBezTo>
                          <a:cubicBezTo>
                            <a:pt x="151979" y="65165"/>
                            <a:pt x="134216" y="68551"/>
                            <a:pt x="121227" y="64943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  <a:ln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es-PE" sz="1000"/>
                    </a:p>
                  </p:txBody>
                </p:sp>
                <p:grpSp>
                  <p:nvGrpSpPr>
                    <p:cNvPr id="65" name="Grupo 61">
                      <a:extLst>
                        <a:ext uri="{FF2B5EF4-FFF2-40B4-BE49-F238E27FC236}">
                          <a16:creationId xmlns:a16="http://schemas.microsoft.com/office/drawing/2014/main" id="{190268FA-CC09-4FAA-97FE-7CAF29EEF75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4463276" cy="6561751"/>
                      <a:chOff x="0" y="0"/>
                      <a:chExt cx="4463276" cy="6561751"/>
                    </a:xfrm>
                  </p:grpSpPr>
                  <p:sp>
                    <p:nvSpPr>
                      <p:cNvPr id="67" name="Forma libre 66">
                        <a:extLst>
                          <a:ext uri="{FF2B5EF4-FFF2-40B4-BE49-F238E27FC236}">
                            <a16:creationId xmlns:a16="http://schemas.microsoft.com/office/drawing/2014/main" id="{2DD8B082-E05A-4299-B797-79327A7E2B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5373" y="3332990"/>
                        <a:ext cx="943178" cy="604523"/>
                      </a:xfrm>
                      <a:custGeom>
                        <a:avLst/>
                        <a:gdLst>
                          <a:gd name="connsiteX0" fmla="*/ 818284 w 943841"/>
                          <a:gd name="connsiteY0" fmla="*/ 82261 h 610636"/>
                          <a:gd name="connsiteX1" fmla="*/ 822614 w 943841"/>
                          <a:gd name="connsiteY1" fmla="*/ 103909 h 610636"/>
                          <a:gd name="connsiteX2" fmla="*/ 826943 w 943841"/>
                          <a:gd name="connsiteY2" fmla="*/ 116898 h 610636"/>
                          <a:gd name="connsiteX3" fmla="*/ 831273 w 943841"/>
                          <a:gd name="connsiteY3" fmla="*/ 164523 h 610636"/>
                          <a:gd name="connsiteX4" fmla="*/ 839932 w 943841"/>
                          <a:gd name="connsiteY4" fmla="*/ 177511 h 610636"/>
                          <a:gd name="connsiteX5" fmla="*/ 865909 w 943841"/>
                          <a:gd name="connsiteY5" fmla="*/ 181841 h 610636"/>
                          <a:gd name="connsiteX6" fmla="*/ 874568 w 943841"/>
                          <a:gd name="connsiteY6" fmla="*/ 194829 h 610636"/>
                          <a:gd name="connsiteX7" fmla="*/ 883228 w 943841"/>
                          <a:gd name="connsiteY7" fmla="*/ 203489 h 610636"/>
                          <a:gd name="connsiteX8" fmla="*/ 900546 w 943841"/>
                          <a:gd name="connsiteY8" fmla="*/ 264102 h 610636"/>
                          <a:gd name="connsiteX9" fmla="*/ 913534 w 943841"/>
                          <a:gd name="connsiteY9" fmla="*/ 268432 h 610636"/>
                          <a:gd name="connsiteX10" fmla="*/ 917864 w 943841"/>
                          <a:gd name="connsiteY10" fmla="*/ 281420 h 610636"/>
                          <a:gd name="connsiteX11" fmla="*/ 926523 w 943841"/>
                          <a:gd name="connsiteY11" fmla="*/ 294409 h 610636"/>
                          <a:gd name="connsiteX12" fmla="*/ 917864 w 943841"/>
                          <a:gd name="connsiteY12" fmla="*/ 337704 h 610636"/>
                          <a:gd name="connsiteX13" fmla="*/ 922193 w 943841"/>
                          <a:gd name="connsiteY13" fmla="*/ 359352 h 610636"/>
                          <a:gd name="connsiteX14" fmla="*/ 930853 w 943841"/>
                          <a:gd name="connsiteY14" fmla="*/ 368011 h 610636"/>
                          <a:gd name="connsiteX15" fmla="*/ 939512 w 943841"/>
                          <a:gd name="connsiteY15" fmla="*/ 381000 h 610636"/>
                          <a:gd name="connsiteX16" fmla="*/ 943841 w 943841"/>
                          <a:gd name="connsiteY16" fmla="*/ 393989 h 610636"/>
                          <a:gd name="connsiteX17" fmla="*/ 935182 w 943841"/>
                          <a:gd name="connsiteY17" fmla="*/ 428625 h 610636"/>
                          <a:gd name="connsiteX18" fmla="*/ 930853 w 943841"/>
                          <a:gd name="connsiteY18" fmla="*/ 445943 h 610636"/>
                          <a:gd name="connsiteX19" fmla="*/ 917864 w 943841"/>
                          <a:gd name="connsiteY19" fmla="*/ 450273 h 610636"/>
                          <a:gd name="connsiteX20" fmla="*/ 904875 w 943841"/>
                          <a:gd name="connsiteY20" fmla="*/ 463261 h 610636"/>
                          <a:gd name="connsiteX21" fmla="*/ 896216 w 943841"/>
                          <a:gd name="connsiteY21" fmla="*/ 476250 h 610636"/>
                          <a:gd name="connsiteX22" fmla="*/ 883228 w 943841"/>
                          <a:gd name="connsiteY22" fmla="*/ 484909 h 610636"/>
                          <a:gd name="connsiteX23" fmla="*/ 861580 w 943841"/>
                          <a:gd name="connsiteY23" fmla="*/ 497898 h 610636"/>
                          <a:gd name="connsiteX24" fmla="*/ 822614 w 943841"/>
                          <a:gd name="connsiteY24" fmla="*/ 502227 h 610636"/>
                          <a:gd name="connsiteX25" fmla="*/ 809625 w 943841"/>
                          <a:gd name="connsiteY25" fmla="*/ 515216 h 610636"/>
                          <a:gd name="connsiteX26" fmla="*/ 749012 w 943841"/>
                          <a:gd name="connsiteY26" fmla="*/ 519545 h 610636"/>
                          <a:gd name="connsiteX27" fmla="*/ 705716 w 943841"/>
                          <a:gd name="connsiteY27" fmla="*/ 506557 h 610636"/>
                          <a:gd name="connsiteX28" fmla="*/ 692728 w 943841"/>
                          <a:gd name="connsiteY28" fmla="*/ 502227 h 610636"/>
                          <a:gd name="connsiteX29" fmla="*/ 658091 w 943841"/>
                          <a:gd name="connsiteY29" fmla="*/ 476250 h 610636"/>
                          <a:gd name="connsiteX30" fmla="*/ 640773 w 943841"/>
                          <a:gd name="connsiteY30" fmla="*/ 467591 h 610636"/>
                          <a:gd name="connsiteX31" fmla="*/ 610466 w 943841"/>
                          <a:gd name="connsiteY31" fmla="*/ 463261 h 610636"/>
                          <a:gd name="connsiteX32" fmla="*/ 580159 w 943841"/>
                          <a:gd name="connsiteY32" fmla="*/ 450273 h 610636"/>
                          <a:gd name="connsiteX33" fmla="*/ 567171 w 943841"/>
                          <a:gd name="connsiteY33" fmla="*/ 458932 h 610636"/>
                          <a:gd name="connsiteX34" fmla="*/ 558512 w 943841"/>
                          <a:gd name="connsiteY34" fmla="*/ 471920 h 610636"/>
                          <a:gd name="connsiteX35" fmla="*/ 532534 w 943841"/>
                          <a:gd name="connsiteY35" fmla="*/ 484909 h 610636"/>
                          <a:gd name="connsiteX36" fmla="*/ 515216 w 943841"/>
                          <a:gd name="connsiteY36" fmla="*/ 489239 h 610636"/>
                          <a:gd name="connsiteX37" fmla="*/ 502228 w 943841"/>
                          <a:gd name="connsiteY37" fmla="*/ 497898 h 610636"/>
                          <a:gd name="connsiteX38" fmla="*/ 493568 w 943841"/>
                          <a:gd name="connsiteY38" fmla="*/ 506557 h 610636"/>
                          <a:gd name="connsiteX39" fmla="*/ 480580 w 943841"/>
                          <a:gd name="connsiteY39" fmla="*/ 510886 h 610636"/>
                          <a:gd name="connsiteX40" fmla="*/ 471921 w 943841"/>
                          <a:gd name="connsiteY40" fmla="*/ 523875 h 610636"/>
                          <a:gd name="connsiteX41" fmla="*/ 458932 w 943841"/>
                          <a:gd name="connsiteY41" fmla="*/ 528204 h 610636"/>
                          <a:gd name="connsiteX42" fmla="*/ 432955 w 943841"/>
                          <a:gd name="connsiteY42" fmla="*/ 506557 h 610636"/>
                          <a:gd name="connsiteX43" fmla="*/ 428625 w 943841"/>
                          <a:gd name="connsiteY43" fmla="*/ 493568 h 610636"/>
                          <a:gd name="connsiteX44" fmla="*/ 398318 w 943841"/>
                          <a:gd name="connsiteY44" fmla="*/ 493568 h 610636"/>
                          <a:gd name="connsiteX45" fmla="*/ 385330 w 943841"/>
                          <a:gd name="connsiteY45" fmla="*/ 502227 h 610636"/>
                          <a:gd name="connsiteX46" fmla="*/ 320387 w 943841"/>
                          <a:gd name="connsiteY46" fmla="*/ 510886 h 610636"/>
                          <a:gd name="connsiteX47" fmla="*/ 290080 w 943841"/>
                          <a:gd name="connsiteY47" fmla="*/ 532534 h 610636"/>
                          <a:gd name="connsiteX48" fmla="*/ 220807 w 943841"/>
                          <a:gd name="connsiteY48" fmla="*/ 532534 h 610636"/>
                          <a:gd name="connsiteX49" fmla="*/ 233796 w 943841"/>
                          <a:gd name="connsiteY49" fmla="*/ 562841 h 610636"/>
                          <a:gd name="connsiteX50" fmla="*/ 238125 w 943841"/>
                          <a:gd name="connsiteY50" fmla="*/ 606136 h 610636"/>
                          <a:gd name="connsiteX51" fmla="*/ 212148 w 943841"/>
                          <a:gd name="connsiteY51" fmla="*/ 601807 h 610636"/>
                          <a:gd name="connsiteX52" fmla="*/ 194830 w 943841"/>
                          <a:gd name="connsiteY52" fmla="*/ 597477 h 610636"/>
                          <a:gd name="connsiteX53" fmla="*/ 134216 w 943841"/>
                          <a:gd name="connsiteY53" fmla="*/ 601807 h 610636"/>
                          <a:gd name="connsiteX54" fmla="*/ 121228 w 943841"/>
                          <a:gd name="connsiteY54" fmla="*/ 610466 h 610636"/>
                          <a:gd name="connsiteX55" fmla="*/ 82262 w 943841"/>
                          <a:gd name="connsiteY55" fmla="*/ 601807 h 610636"/>
                          <a:gd name="connsiteX56" fmla="*/ 77932 w 943841"/>
                          <a:gd name="connsiteY56" fmla="*/ 588818 h 610636"/>
                          <a:gd name="connsiteX57" fmla="*/ 69273 w 943841"/>
                          <a:gd name="connsiteY57" fmla="*/ 571500 h 610636"/>
                          <a:gd name="connsiteX58" fmla="*/ 64943 w 943841"/>
                          <a:gd name="connsiteY58" fmla="*/ 554182 h 610636"/>
                          <a:gd name="connsiteX59" fmla="*/ 56284 w 943841"/>
                          <a:gd name="connsiteY59" fmla="*/ 528204 h 610636"/>
                          <a:gd name="connsiteX60" fmla="*/ 51955 w 943841"/>
                          <a:gd name="connsiteY60" fmla="*/ 515216 h 610636"/>
                          <a:gd name="connsiteX61" fmla="*/ 43296 w 943841"/>
                          <a:gd name="connsiteY61" fmla="*/ 502227 h 610636"/>
                          <a:gd name="connsiteX62" fmla="*/ 30307 w 943841"/>
                          <a:gd name="connsiteY62" fmla="*/ 480579 h 610636"/>
                          <a:gd name="connsiteX63" fmla="*/ 25978 w 943841"/>
                          <a:gd name="connsiteY63" fmla="*/ 463261 h 610636"/>
                          <a:gd name="connsiteX64" fmla="*/ 21648 w 943841"/>
                          <a:gd name="connsiteY64" fmla="*/ 437284 h 610636"/>
                          <a:gd name="connsiteX65" fmla="*/ 12989 w 943841"/>
                          <a:gd name="connsiteY65" fmla="*/ 424295 h 610636"/>
                          <a:gd name="connsiteX66" fmla="*/ 4330 w 943841"/>
                          <a:gd name="connsiteY66" fmla="*/ 398318 h 610636"/>
                          <a:gd name="connsiteX67" fmla="*/ 0 w 943841"/>
                          <a:gd name="connsiteY67" fmla="*/ 385329 h 610636"/>
                          <a:gd name="connsiteX68" fmla="*/ 4330 w 943841"/>
                          <a:gd name="connsiteY68" fmla="*/ 363682 h 610636"/>
                          <a:gd name="connsiteX69" fmla="*/ 21648 w 943841"/>
                          <a:gd name="connsiteY69" fmla="*/ 355023 h 610636"/>
                          <a:gd name="connsiteX70" fmla="*/ 51955 w 943841"/>
                          <a:gd name="connsiteY70" fmla="*/ 346364 h 610636"/>
                          <a:gd name="connsiteX71" fmla="*/ 64943 w 943841"/>
                          <a:gd name="connsiteY71" fmla="*/ 337704 h 610636"/>
                          <a:gd name="connsiteX72" fmla="*/ 151534 w 943841"/>
                          <a:gd name="connsiteY72" fmla="*/ 333375 h 610636"/>
                          <a:gd name="connsiteX73" fmla="*/ 177512 w 943841"/>
                          <a:gd name="connsiteY73" fmla="*/ 342034 h 610636"/>
                          <a:gd name="connsiteX74" fmla="*/ 190500 w 943841"/>
                          <a:gd name="connsiteY74" fmla="*/ 346364 h 610636"/>
                          <a:gd name="connsiteX75" fmla="*/ 225137 w 943841"/>
                          <a:gd name="connsiteY75" fmla="*/ 350693 h 610636"/>
                          <a:gd name="connsiteX76" fmla="*/ 268432 w 943841"/>
                          <a:gd name="connsiteY76" fmla="*/ 363682 h 610636"/>
                          <a:gd name="connsiteX77" fmla="*/ 281421 w 943841"/>
                          <a:gd name="connsiteY77" fmla="*/ 368011 h 610636"/>
                          <a:gd name="connsiteX78" fmla="*/ 303068 w 943841"/>
                          <a:gd name="connsiteY78" fmla="*/ 346364 h 610636"/>
                          <a:gd name="connsiteX79" fmla="*/ 307398 w 943841"/>
                          <a:gd name="connsiteY79" fmla="*/ 333375 h 610636"/>
                          <a:gd name="connsiteX80" fmla="*/ 324716 w 943841"/>
                          <a:gd name="connsiteY80" fmla="*/ 307398 h 610636"/>
                          <a:gd name="connsiteX81" fmla="*/ 333375 w 943841"/>
                          <a:gd name="connsiteY81" fmla="*/ 294409 h 610636"/>
                          <a:gd name="connsiteX82" fmla="*/ 342034 w 943841"/>
                          <a:gd name="connsiteY82" fmla="*/ 281420 h 610636"/>
                          <a:gd name="connsiteX83" fmla="*/ 363682 w 943841"/>
                          <a:gd name="connsiteY83" fmla="*/ 272761 h 610636"/>
                          <a:gd name="connsiteX84" fmla="*/ 376671 w 943841"/>
                          <a:gd name="connsiteY84" fmla="*/ 233795 h 610636"/>
                          <a:gd name="connsiteX85" fmla="*/ 389659 w 943841"/>
                          <a:gd name="connsiteY85" fmla="*/ 220807 h 610636"/>
                          <a:gd name="connsiteX86" fmla="*/ 419966 w 943841"/>
                          <a:gd name="connsiteY86" fmla="*/ 207818 h 610636"/>
                          <a:gd name="connsiteX87" fmla="*/ 441614 w 943841"/>
                          <a:gd name="connsiteY87" fmla="*/ 203489 h 610636"/>
                          <a:gd name="connsiteX88" fmla="*/ 454603 w 943841"/>
                          <a:gd name="connsiteY88" fmla="*/ 199159 h 610636"/>
                          <a:gd name="connsiteX89" fmla="*/ 471921 w 943841"/>
                          <a:gd name="connsiteY89" fmla="*/ 173182 h 610636"/>
                          <a:gd name="connsiteX90" fmla="*/ 497898 w 943841"/>
                          <a:gd name="connsiteY90" fmla="*/ 155864 h 610636"/>
                          <a:gd name="connsiteX91" fmla="*/ 519546 w 943841"/>
                          <a:gd name="connsiteY91" fmla="*/ 138545 h 610636"/>
                          <a:gd name="connsiteX92" fmla="*/ 549853 w 943841"/>
                          <a:gd name="connsiteY92" fmla="*/ 142875 h 610636"/>
                          <a:gd name="connsiteX93" fmla="*/ 562841 w 943841"/>
                          <a:gd name="connsiteY93" fmla="*/ 151534 h 610636"/>
                          <a:gd name="connsiteX94" fmla="*/ 575830 w 943841"/>
                          <a:gd name="connsiteY94" fmla="*/ 155864 h 610636"/>
                          <a:gd name="connsiteX95" fmla="*/ 614796 w 943841"/>
                          <a:gd name="connsiteY95" fmla="*/ 151534 h 610636"/>
                          <a:gd name="connsiteX96" fmla="*/ 632114 w 943841"/>
                          <a:gd name="connsiteY96" fmla="*/ 125557 h 610636"/>
                          <a:gd name="connsiteX97" fmla="*/ 658091 w 943841"/>
                          <a:gd name="connsiteY97" fmla="*/ 108239 h 610636"/>
                          <a:gd name="connsiteX98" fmla="*/ 705716 w 943841"/>
                          <a:gd name="connsiteY98" fmla="*/ 95250 h 610636"/>
                          <a:gd name="connsiteX99" fmla="*/ 714375 w 943841"/>
                          <a:gd name="connsiteY99" fmla="*/ 38966 h 610636"/>
                          <a:gd name="connsiteX100" fmla="*/ 723034 w 943841"/>
                          <a:gd name="connsiteY100" fmla="*/ 12989 h 610636"/>
                          <a:gd name="connsiteX101" fmla="*/ 749012 w 943841"/>
                          <a:gd name="connsiteY101" fmla="*/ 0 h 610636"/>
                          <a:gd name="connsiteX102" fmla="*/ 779318 w 943841"/>
                          <a:gd name="connsiteY102" fmla="*/ 8659 h 610636"/>
                          <a:gd name="connsiteX103" fmla="*/ 783648 w 943841"/>
                          <a:gd name="connsiteY103" fmla="*/ 21648 h 610636"/>
                          <a:gd name="connsiteX104" fmla="*/ 787978 w 943841"/>
                          <a:gd name="connsiteY104" fmla="*/ 51954 h 610636"/>
                          <a:gd name="connsiteX105" fmla="*/ 800966 w 943841"/>
                          <a:gd name="connsiteY105" fmla="*/ 56284 h 610636"/>
                          <a:gd name="connsiteX106" fmla="*/ 813955 w 943841"/>
                          <a:gd name="connsiteY106" fmla="*/ 64943 h 610636"/>
                          <a:gd name="connsiteX107" fmla="*/ 822614 w 943841"/>
                          <a:gd name="connsiteY107" fmla="*/ 77932 h 610636"/>
                          <a:gd name="connsiteX108" fmla="*/ 818284 w 943841"/>
                          <a:gd name="connsiteY108" fmla="*/ 82261 h 610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</a:cxnLst>
                        <a:rect l="l" t="t" r="r" b="b"/>
                        <a:pathLst>
                          <a:path w="943841" h="610636">
                            <a:moveTo>
                              <a:pt x="818284" y="82261"/>
                            </a:moveTo>
                            <a:cubicBezTo>
                              <a:pt x="818284" y="86590"/>
                              <a:pt x="820829" y="96770"/>
                              <a:pt x="822614" y="103909"/>
                            </a:cubicBezTo>
                            <a:cubicBezTo>
                              <a:pt x="823721" y="108337"/>
                              <a:pt x="826298" y="112380"/>
                              <a:pt x="826943" y="116898"/>
                            </a:cubicBezTo>
                            <a:cubicBezTo>
                              <a:pt x="829197" y="132678"/>
                              <a:pt x="827933" y="148936"/>
                              <a:pt x="831273" y="164523"/>
                            </a:cubicBezTo>
                            <a:cubicBezTo>
                              <a:pt x="832363" y="169611"/>
                              <a:pt x="835278" y="175184"/>
                              <a:pt x="839932" y="177511"/>
                            </a:cubicBezTo>
                            <a:cubicBezTo>
                              <a:pt x="847784" y="181437"/>
                              <a:pt x="857250" y="180398"/>
                              <a:pt x="865909" y="181841"/>
                            </a:cubicBezTo>
                            <a:cubicBezTo>
                              <a:pt x="868795" y="186170"/>
                              <a:pt x="871317" y="190766"/>
                              <a:pt x="874568" y="194829"/>
                            </a:cubicBezTo>
                            <a:cubicBezTo>
                              <a:pt x="877118" y="198017"/>
                              <a:pt x="882310" y="199511"/>
                              <a:pt x="883228" y="203489"/>
                            </a:cubicBezTo>
                            <a:cubicBezTo>
                              <a:pt x="891251" y="238256"/>
                              <a:pt x="875079" y="247124"/>
                              <a:pt x="900546" y="264102"/>
                            </a:cubicBezTo>
                            <a:cubicBezTo>
                              <a:pt x="904343" y="266633"/>
                              <a:pt x="909205" y="266989"/>
                              <a:pt x="913534" y="268432"/>
                            </a:cubicBezTo>
                            <a:cubicBezTo>
                              <a:pt x="914977" y="272761"/>
                              <a:pt x="915823" y="277338"/>
                              <a:pt x="917864" y="281420"/>
                            </a:cubicBezTo>
                            <a:cubicBezTo>
                              <a:pt x="920191" y="286074"/>
                              <a:pt x="926523" y="289205"/>
                              <a:pt x="926523" y="294409"/>
                            </a:cubicBezTo>
                            <a:cubicBezTo>
                              <a:pt x="926523" y="309126"/>
                              <a:pt x="917864" y="337704"/>
                              <a:pt x="917864" y="337704"/>
                            </a:cubicBezTo>
                            <a:cubicBezTo>
                              <a:pt x="919307" y="344920"/>
                              <a:pt x="919294" y="352588"/>
                              <a:pt x="922193" y="359352"/>
                            </a:cubicBezTo>
                            <a:cubicBezTo>
                              <a:pt x="923801" y="363104"/>
                              <a:pt x="928303" y="364823"/>
                              <a:pt x="930853" y="368011"/>
                            </a:cubicBezTo>
                            <a:cubicBezTo>
                              <a:pt x="934104" y="372074"/>
                              <a:pt x="936626" y="376670"/>
                              <a:pt x="939512" y="381000"/>
                            </a:cubicBezTo>
                            <a:cubicBezTo>
                              <a:pt x="940955" y="385330"/>
                              <a:pt x="943841" y="389425"/>
                              <a:pt x="943841" y="393989"/>
                            </a:cubicBezTo>
                            <a:cubicBezTo>
                              <a:pt x="943841" y="407197"/>
                              <a:pt x="938599" y="416665"/>
                              <a:pt x="935182" y="428625"/>
                            </a:cubicBezTo>
                            <a:cubicBezTo>
                              <a:pt x="933547" y="434346"/>
                              <a:pt x="934570" y="441297"/>
                              <a:pt x="930853" y="445943"/>
                            </a:cubicBezTo>
                            <a:cubicBezTo>
                              <a:pt x="928002" y="449507"/>
                              <a:pt x="922194" y="448830"/>
                              <a:pt x="917864" y="450273"/>
                            </a:cubicBezTo>
                            <a:cubicBezTo>
                              <a:pt x="913534" y="454602"/>
                              <a:pt x="908795" y="458557"/>
                              <a:pt x="904875" y="463261"/>
                            </a:cubicBezTo>
                            <a:cubicBezTo>
                              <a:pt x="901544" y="467258"/>
                              <a:pt x="899895" y="472570"/>
                              <a:pt x="896216" y="476250"/>
                            </a:cubicBezTo>
                            <a:cubicBezTo>
                              <a:pt x="892537" y="479929"/>
                              <a:pt x="887291" y="481659"/>
                              <a:pt x="883228" y="484909"/>
                            </a:cubicBezTo>
                            <a:cubicBezTo>
                              <a:pt x="871559" y="494244"/>
                              <a:pt x="878197" y="495129"/>
                              <a:pt x="861580" y="497898"/>
                            </a:cubicBezTo>
                            <a:cubicBezTo>
                              <a:pt x="848689" y="500046"/>
                              <a:pt x="835603" y="500784"/>
                              <a:pt x="822614" y="502227"/>
                            </a:cubicBezTo>
                            <a:cubicBezTo>
                              <a:pt x="818284" y="506557"/>
                              <a:pt x="814329" y="511296"/>
                              <a:pt x="809625" y="515216"/>
                            </a:cubicBezTo>
                            <a:cubicBezTo>
                              <a:pt x="788107" y="533148"/>
                              <a:pt x="787318" y="523028"/>
                              <a:pt x="749012" y="519545"/>
                            </a:cubicBezTo>
                            <a:cubicBezTo>
                              <a:pt x="722842" y="513004"/>
                              <a:pt x="737332" y="517096"/>
                              <a:pt x="705716" y="506557"/>
                            </a:cubicBezTo>
                            <a:lnTo>
                              <a:pt x="692728" y="502227"/>
                            </a:lnTo>
                            <a:cubicBezTo>
                              <a:pt x="680550" y="490051"/>
                              <a:pt x="677671" y="486040"/>
                              <a:pt x="658091" y="476250"/>
                            </a:cubicBezTo>
                            <a:cubicBezTo>
                              <a:pt x="652318" y="473364"/>
                              <a:pt x="647000" y="469289"/>
                              <a:pt x="640773" y="467591"/>
                            </a:cubicBezTo>
                            <a:cubicBezTo>
                              <a:pt x="630928" y="464906"/>
                              <a:pt x="620568" y="464704"/>
                              <a:pt x="610466" y="463261"/>
                            </a:cubicBezTo>
                            <a:cubicBezTo>
                              <a:pt x="609335" y="462695"/>
                              <a:pt x="584938" y="449476"/>
                              <a:pt x="580159" y="450273"/>
                            </a:cubicBezTo>
                            <a:cubicBezTo>
                              <a:pt x="575027" y="451129"/>
                              <a:pt x="571500" y="456046"/>
                              <a:pt x="567171" y="458932"/>
                            </a:cubicBezTo>
                            <a:cubicBezTo>
                              <a:pt x="564285" y="463261"/>
                              <a:pt x="562191" y="468241"/>
                              <a:pt x="558512" y="471920"/>
                            </a:cubicBezTo>
                            <a:cubicBezTo>
                              <a:pt x="550922" y="479509"/>
                              <a:pt x="542393" y="482092"/>
                              <a:pt x="532534" y="484909"/>
                            </a:cubicBezTo>
                            <a:cubicBezTo>
                              <a:pt x="526813" y="486544"/>
                              <a:pt x="520989" y="487796"/>
                              <a:pt x="515216" y="489239"/>
                            </a:cubicBezTo>
                            <a:cubicBezTo>
                              <a:pt x="510887" y="492125"/>
                              <a:pt x="506291" y="494648"/>
                              <a:pt x="502228" y="497898"/>
                            </a:cubicBezTo>
                            <a:cubicBezTo>
                              <a:pt x="499040" y="500448"/>
                              <a:pt x="497068" y="504457"/>
                              <a:pt x="493568" y="506557"/>
                            </a:cubicBezTo>
                            <a:cubicBezTo>
                              <a:pt x="489655" y="508905"/>
                              <a:pt x="484909" y="509443"/>
                              <a:pt x="480580" y="510886"/>
                            </a:cubicBezTo>
                            <a:cubicBezTo>
                              <a:pt x="477694" y="515216"/>
                              <a:pt x="475984" y="520624"/>
                              <a:pt x="471921" y="523875"/>
                            </a:cubicBezTo>
                            <a:cubicBezTo>
                              <a:pt x="468357" y="526726"/>
                              <a:pt x="463434" y="528954"/>
                              <a:pt x="458932" y="528204"/>
                            </a:cubicBezTo>
                            <a:cubicBezTo>
                              <a:pt x="451698" y="526998"/>
                              <a:pt x="436857" y="510459"/>
                              <a:pt x="432955" y="506557"/>
                            </a:cubicBezTo>
                            <a:cubicBezTo>
                              <a:pt x="431512" y="502227"/>
                              <a:pt x="431852" y="496795"/>
                              <a:pt x="428625" y="493568"/>
                            </a:cubicBezTo>
                            <a:cubicBezTo>
                              <a:pt x="419930" y="484873"/>
                              <a:pt x="407105" y="491372"/>
                              <a:pt x="398318" y="493568"/>
                            </a:cubicBezTo>
                            <a:cubicBezTo>
                              <a:pt x="393989" y="496454"/>
                              <a:pt x="389984" y="499900"/>
                              <a:pt x="385330" y="502227"/>
                            </a:cubicBezTo>
                            <a:cubicBezTo>
                              <a:pt x="367644" y="511071"/>
                              <a:pt x="332001" y="509918"/>
                              <a:pt x="320387" y="510886"/>
                            </a:cubicBezTo>
                            <a:cubicBezTo>
                              <a:pt x="290079" y="520988"/>
                              <a:pt x="297295" y="510886"/>
                              <a:pt x="290080" y="532534"/>
                            </a:cubicBezTo>
                            <a:cubicBezTo>
                              <a:pt x="272499" y="530022"/>
                              <a:pt x="237051" y="522381"/>
                              <a:pt x="220807" y="532534"/>
                            </a:cubicBezTo>
                            <a:cubicBezTo>
                              <a:pt x="214230" y="536645"/>
                              <a:pt x="232479" y="560865"/>
                              <a:pt x="233796" y="562841"/>
                            </a:cubicBezTo>
                            <a:cubicBezTo>
                              <a:pt x="244337" y="594463"/>
                              <a:pt x="244669" y="579963"/>
                              <a:pt x="238125" y="606136"/>
                            </a:cubicBezTo>
                            <a:cubicBezTo>
                              <a:pt x="229466" y="604693"/>
                              <a:pt x="220756" y="603529"/>
                              <a:pt x="212148" y="601807"/>
                            </a:cubicBezTo>
                            <a:cubicBezTo>
                              <a:pt x="206313" y="600640"/>
                              <a:pt x="200780" y="597477"/>
                              <a:pt x="194830" y="597477"/>
                            </a:cubicBezTo>
                            <a:cubicBezTo>
                              <a:pt x="174574" y="597477"/>
                              <a:pt x="154421" y="600364"/>
                              <a:pt x="134216" y="601807"/>
                            </a:cubicBezTo>
                            <a:cubicBezTo>
                              <a:pt x="129887" y="604693"/>
                              <a:pt x="126399" y="609891"/>
                              <a:pt x="121228" y="610466"/>
                            </a:cubicBezTo>
                            <a:cubicBezTo>
                              <a:pt x="109800" y="611736"/>
                              <a:pt x="93675" y="605611"/>
                              <a:pt x="82262" y="601807"/>
                            </a:cubicBezTo>
                            <a:cubicBezTo>
                              <a:pt x="80819" y="597477"/>
                              <a:pt x="79730" y="593013"/>
                              <a:pt x="77932" y="588818"/>
                            </a:cubicBezTo>
                            <a:cubicBezTo>
                              <a:pt x="75390" y="582886"/>
                              <a:pt x="71539" y="577543"/>
                              <a:pt x="69273" y="571500"/>
                            </a:cubicBezTo>
                            <a:cubicBezTo>
                              <a:pt x="67184" y="565929"/>
                              <a:pt x="66653" y="559881"/>
                              <a:pt x="64943" y="554182"/>
                            </a:cubicBezTo>
                            <a:cubicBezTo>
                              <a:pt x="62320" y="545439"/>
                              <a:pt x="59170" y="536863"/>
                              <a:pt x="56284" y="528204"/>
                            </a:cubicBezTo>
                            <a:cubicBezTo>
                              <a:pt x="54841" y="523875"/>
                              <a:pt x="54486" y="519013"/>
                              <a:pt x="51955" y="515216"/>
                            </a:cubicBezTo>
                            <a:cubicBezTo>
                              <a:pt x="49069" y="510886"/>
                              <a:pt x="45623" y="506881"/>
                              <a:pt x="43296" y="502227"/>
                            </a:cubicBezTo>
                            <a:cubicBezTo>
                              <a:pt x="32055" y="479746"/>
                              <a:pt x="47220" y="497494"/>
                              <a:pt x="30307" y="480579"/>
                            </a:cubicBezTo>
                            <a:cubicBezTo>
                              <a:pt x="28864" y="474806"/>
                              <a:pt x="27145" y="469096"/>
                              <a:pt x="25978" y="463261"/>
                            </a:cubicBezTo>
                            <a:cubicBezTo>
                              <a:pt x="24256" y="454653"/>
                              <a:pt x="24424" y="445612"/>
                              <a:pt x="21648" y="437284"/>
                            </a:cubicBezTo>
                            <a:cubicBezTo>
                              <a:pt x="20002" y="432347"/>
                              <a:pt x="15102" y="429050"/>
                              <a:pt x="12989" y="424295"/>
                            </a:cubicBezTo>
                            <a:cubicBezTo>
                              <a:pt x="9282" y="415954"/>
                              <a:pt x="7216" y="406977"/>
                              <a:pt x="4330" y="398318"/>
                            </a:cubicBezTo>
                            <a:lnTo>
                              <a:pt x="0" y="385329"/>
                            </a:lnTo>
                            <a:cubicBezTo>
                              <a:pt x="1443" y="378113"/>
                              <a:pt x="53" y="369670"/>
                              <a:pt x="4330" y="363682"/>
                            </a:cubicBezTo>
                            <a:cubicBezTo>
                              <a:pt x="8081" y="358430"/>
                              <a:pt x="15716" y="357565"/>
                              <a:pt x="21648" y="355023"/>
                            </a:cubicBezTo>
                            <a:cubicBezTo>
                              <a:pt x="30348" y="351294"/>
                              <a:pt x="43161" y="348562"/>
                              <a:pt x="51955" y="346364"/>
                            </a:cubicBezTo>
                            <a:cubicBezTo>
                              <a:pt x="56284" y="343477"/>
                              <a:pt x="60880" y="340955"/>
                              <a:pt x="64943" y="337704"/>
                            </a:cubicBezTo>
                            <a:cubicBezTo>
                              <a:pt x="98321" y="311000"/>
                              <a:pt x="29244" y="326580"/>
                              <a:pt x="151534" y="333375"/>
                            </a:cubicBezTo>
                            <a:lnTo>
                              <a:pt x="177512" y="342034"/>
                            </a:lnTo>
                            <a:cubicBezTo>
                              <a:pt x="181841" y="343477"/>
                              <a:pt x="185972" y="345798"/>
                              <a:pt x="190500" y="346364"/>
                            </a:cubicBezTo>
                            <a:lnTo>
                              <a:pt x="225137" y="350693"/>
                            </a:lnTo>
                            <a:cubicBezTo>
                              <a:pt x="251314" y="357238"/>
                              <a:pt x="236803" y="353140"/>
                              <a:pt x="268432" y="363682"/>
                            </a:cubicBezTo>
                            <a:lnTo>
                              <a:pt x="281421" y="368011"/>
                            </a:lnTo>
                            <a:cubicBezTo>
                              <a:pt x="294409" y="359352"/>
                              <a:pt x="295852" y="360795"/>
                              <a:pt x="303068" y="346364"/>
                            </a:cubicBezTo>
                            <a:cubicBezTo>
                              <a:pt x="305109" y="342282"/>
                              <a:pt x="305182" y="337365"/>
                              <a:pt x="307398" y="333375"/>
                            </a:cubicBezTo>
                            <a:cubicBezTo>
                              <a:pt x="312452" y="324278"/>
                              <a:pt x="318943" y="316057"/>
                              <a:pt x="324716" y="307398"/>
                            </a:cubicBezTo>
                            <a:lnTo>
                              <a:pt x="333375" y="294409"/>
                            </a:lnTo>
                            <a:cubicBezTo>
                              <a:pt x="336261" y="290079"/>
                              <a:pt x="337203" y="283353"/>
                              <a:pt x="342034" y="281420"/>
                            </a:cubicBezTo>
                            <a:lnTo>
                              <a:pt x="363682" y="272761"/>
                            </a:lnTo>
                            <a:cubicBezTo>
                              <a:pt x="392574" y="229424"/>
                              <a:pt x="345565" y="303785"/>
                              <a:pt x="376671" y="233795"/>
                            </a:cubicBezTo>
                            <a:cubicBezTo>
                              <a:pt x="379158" y="228200"/>
                              <a:pt x="384677" y="224366"/>
                              <a:pt x="389659" y="220807"/>
                            </a:cubicBezTo>
                            <a:cubicBezTo>
                              <a:pt x="396327" y="216044"/>
                              <a:pt x="411272" y="209992"/>
                              <a:pt x="419966" y="207818"/>
                            </a:cubicBezTo>
                            <a:cubicBezTo>
                              <a:pt x="427105" y="206033"/>
                              <a:pt x="434475" y="205274"/>
                              <a:pt x="441614" y="203489"/>
                            </a:cubicBezTo>
                            <a:cubicBezTo>
                              <a:pt x="446042" y="202382"/>
                              <a:pt x="450273" y="200602"/>
                              <a:pt x="454603" y="199159"/>
                            </a:cubicBezTo>
                            <a:cubicBezTo>
                              <a:pt x="460376" y="190500"/>
                              <a:pt x="463262" y="178955"/>
                              <a:pt x="471921" y="173182"/>
                            </a:cubicBezTo>
                            <a:cubicBezTo>
                              <a:pt x="480580" y="167409"/>
                              <a:pt x="490540" y="163223"/>
                              <a:pt x="497898" y="155864"/>
                            </a:cubicBezTo>
                            <a:cubicBezTo>
                              <a:pt x="510236" y="143524"/>
                              <a:pt x="503160" y="149468"/>
                              <a:pt x="519546" y="138545"/>
                            </a:cubicBezTo>
                            <a:cubicBezTo>
                              <a:pt x="529648" y="139988"/>
                              <a:pt x="540078" y="139943"/>
                              <a:pt x="549853" y="142875"/>
                            </a:cubicBezTo>
                            <a:cubicBezTo>
                              <a:pt x="554837" y="144370"/>
                              <a:pt x="558187" y="149207"/>
                              <a:pt x="562841" y="151534"/>
                            </a:cubicBezTo>
                            <a:cubicBezTo>
                              <a:pt x="566923" y="153575"/>
                              <a:pt x="571500" y="154421"/>
                              <a:pt x="575830" y="155864"/>
                            </a:cubicBezTo>
                            <a:cubicBezTo>
                              <a:pt x="588819" y="154421"/>
                              <a:pt x="603289" y="157730"/>
                              <a:pt x="614796" y="151534"/>
                            </a:cubicBezTo>
                            <a:cubicBezTo>
                              <a:pt x="623959" y="146600"/>
                              <a:pt x="623455" y="131330"/>
                              <a:pt x="632114" y="125557"/>
                            </a:cubicBezTo>
                            <a:cubicBezTo>
                              <a:pt x="640773" y="119784"/>
                              <a:pt x="648218" y="111530"/>
                              <a:pt x="658091" y="108239"/>
                            </a:cubicBezTo>
                            <a:cubicBezTo>
                              <a:pt x="691049" y="97252"/>
                              <a:pt x="675118" y="101369"/>
                              <a:pt x="705716" y="95250"/>
                            </a:cubicBezTo>
                            <a:cubicBezTo>
                              <a:pt x="717643" y="59472"/>
                              <a:pt x="700026" y="115499"/>
                              <a:pt x="714375" y="38966"/>
                            </a:cubicBezTo>
                            <a:cubicBezTo>
                              <a:pt x="716057" y="29995"/>
                              <a:pt x="715440" y="18052"/>
                              <a:pt x="723034" y="12989"/>
                            </a:cubicBezTo>
                            <a:cubicBezTo>
                              <a:pt x="739820" y="1797"/>
                              <a:pt x="731086" y="5974"/>
                              <a:pt x="749012" y="0"/>
                            </a:cubicBezTo>
                            <a:cubicBezTo>
                              <a:pt x="749164" y="38"/>
                              <a:pt x="777246" y="6587"/>
                              <a:pt x="779318" y="8659"/>
                            </a:cubicBezTo>
                            <a:cubicBezTo>
                              <a:pt x="782545" y="11886"/>
                              <a:pt x="782205" y="17318"/>
                              <a:pt x="783648" y="21648"/>
                            </a:cubicBezTo>
                            <a:cubicBezTo>
                              <a:pt x="785091" y="31750"/>
                              <a:pt x="783414" y="42827"/>
                              <a:pt x="787978" y="51954"/>
                            </a:cubicBezTo>
                            <a:cubicBezTo>
                              <a:pt x="790019" y="56036"/>
                              <a:pt x="796884" y="54243"/>
                              <a:pt x="800966" y="56284"/>
                            </a:cubicBezTo>
                            <a:cubicBezTo>
                              <a:pt x="805620" y="58611"/>
                              <a:pt x="809625" y="62057"/>
                              <a:pt x="813955" y="64943"/>
                            </a:cubicBezTo>
                            <a:cubicBezTo>
                              <a:pt x="816841" y="69273"/>
                              <a:pt x="821524" y="72844"/>
                              <a:pt x="822614" y="77932"/>
                            </a:cubicBezTo>
                            <a:cubicBezTo>
                              <a:pt x="825954" y="93519"/>
                              <a:pt x="818284" y="77932"/>
                              <a:pt x="818284" y="8226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20000"/>
                          <a:lumOff val="80000"/>
                          <a:alpha val="25000"/>
                        </a:schemeClr>
                      </a:solidFill>
                      <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>
                          <a:defRPr/>
                        </a:pPr>
                        <a:endParaRPr lang="es-PE" sz="1000"/>
                      </a:p>
                    </p:txBody>
                  </p:sp>
                  <p:grpSp>
                    <p:nvGrpSpPr>
                      <p:cNvPr id="68" name="Grupo 64">
                        <a:extLst>
                          <a:ext uri="{FF2B5EF4-FFF2-40B4-BE49-F238E27FC236}">
                            <a16:creationId xmlns:a16="http://schemas.microsoft.com/office/drawing/2014/main" id="{B827F839-52F5-4414-B202-4C76778CA18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4463276" cy="6561751"/>
                        <a:chOff x="0" y="0"/>
                        <a:chExt cx="4463276" cy="6561751"/>
                      </a:xfrm>
                    </p:grpSpPr>
                    <p:sp>
                      <p:nvSpPr>
                        <p:cNvPr id="69" name="Forma libre 68">
                          <a:extLst>
                            <a:ext uri="{FF2B5EF4-FFF2-40B4-BE49-F238E27FC236}">
                              <a16:creationId xmlns:a16="http://schemas.microsoft.com/office/drawing/2014/main" id="{0E45254D-EF37-4D01-9965-45DE08D0B6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71361" y="3798542"/>
                          <a:ext cx="1115153" cy="683275"/>
                        </a:xfrm>
                        <a:custGeom>
                          <a:avLst/>
                          <a:gdLst>
                            <a:gd name="connsiteX0" fmla="*/ 336 w 1113064"/>
                            <a:gd name="connsiteY0" fmla="*/ 138545 h 688398"/>
                            <a:gd name="connsiteX1" fmla="*/ 34973 w 1113064"/>
                            <a:gd name="connsiteY1" fmla="*/ 134216 h 688398"/>
                            <a:gd name="connsiteX2" fmla="*/ 73938 w 1113064"/>
                            <a:gd name="connsiteY2" fmla="*/ 142875 h 688398"/>
                            <a:gd name="connsiteX3" fmla="*/ 130223 w 1113064"/>
                            <a:gd name="connsiteY3" fmla="*/ 138545 h 688398"/>
                            <a:gd name="connsiteX4" fmla="*/ 143211 w 1113064"/>
                            <a:gd name="connsiteY4" fmla="*/ 142875 h 688398"/>
                            <a:gd name="connsiteX5" fmla="*/ 156200 w 1113064"/>
                            <a:gd name="connsiteY5" fmla="*/ 116898 h 688398"/>
                            <a:gd name="connsiteX6" fmla="*/ 134552 w 1113064"/>
                            <a:gd name="connsiteY6" fmla="*/ 90920 h 688398"/>
                            <a:gd name="connsiteX7" fmla="*/ 125893 w 1113064"/>
                            <a:gd name="connsiteY7" fmla="*/ 73602 h 688398"/>
                            <a:gd name="connsiteX8" fmla="*/ 138882 w 1113064"/>
                            <a:gd name="connsiteY8" fmla="*/ 56284 h 688398"/>
                            <a:gd name="connsiteX9" fmla="*/ 164859 w 1113064"/>
                            <a:gd name="connsiteY9" fmla="*/ 43295 h 688398"/>
                            <a:gd name="connsiteX10" fmla="*/ 177848 w 1113064"/>
                            <a:gd name="connsiteY10" fmla="*/ 47625 h 688398"/>
                            <a:gd name="connsiteX11" fmla="*/ 190836 w 1113064"/>
                            <a:gd name="connsiteY11" fmla="*/ 64943 h 688398"/>
                            <a:gd name="connsiteX12" fmla="*/ 225473 w 1113064"/>
                            <a:gd name="connsiteY12" fmla="*/ 56284 h 688398"/>
                            <a:gd name="connsiteX13" fmla="*/ 234132 w 1113064"/>
                            <a:gd name="connsiteY13" fmla="*/ 43295 h 688398"/>
                            <a:gd name="connsiteX14" fmla="*/ 281757 w 1113064"/>
                            <a:gd name="connsiteY14" fmla="*/ 38966 h 688398"/>
                            <a:gd name="connsiteX15" fmla="*/ 307734 w 1113064"/>
                            <a:gd name="connsiteY15" fmla="*/ 34636 h 688398"/>
                            <a:gd name="connsiteX16" fmla="*/ 329382 w 1113064"/>
                            <a:gd name="connsiteY16" fmla="*/ 12988 h 688398"/>
                            <a:gd name="connsiteX17" fmla="*/ 351029 w 1113064"/>
                            <a:gd name="connsiteY17" fmla="*/ 38966 h 688398"/>
                            <a:gd name="connsiteX18" fmla="*/ 377007 w 1113064"/>
                            <a:gd name="connsiteY18" fmla="*/ 60613 h 688398"/>
                            <a:gd name="connsiteX19" fmla="*/ 389995 w 1113064"/>
                            <a:gd name="connsiteY19" fmla="*/ 51954 h 688398"/>
                            <a:gd name="connsiteX20" fmla="*/ 415973 w 1113064"/>
                            <a:gd name="connsiteY20" fmla="*/ 30307 h 688398"/>
                            <a:gd name="connsiteX21" fmla="*/ 441950 w 1113064"/>
                            <a:gd name="connsiteY21" fmla="*/ 21648 h 688398"/>
                            <a:gd name="connsiteX22" fmla="*/ 472257 w 1113064"/>
                            <a:gd name="connsiteY22" fmla="*/ 8659 h 688398"/>
                            <a:gd name="connsiteX23" fmla="*/ 498234 w 1113064"/>
                            <a:gd name="connsiteY23" fmla="*/ 0 h 688398"/>
                            <a:gd name="connsiteX24" fmla="*/ 558848 w 1113064"/>
                            <a:gd name="connsiteY24" fmla="*/ 4329 h 688398"/>
                            <a:gd name="connsiteX25" fmla="*/ 580495 w 1113064"/>
                            <a:gd name="connsiteY25" fmla="*/ 21648 h 688398"/>
                            <a:gd name="connsiteX26" fmla="*/ 606473 w 1113064"/>
                            <a:gd name="connsiteY26" fmla="*/ 38966 h 688398"/>
                            <a:gd name="connsiteX27" fmla="*/ 619461 w 1113064"/>
                            <a:gd name="connsiteY27" fmla="*/ 43295 h 688398"/>
                            <a:gd name="connsiteX28" fmla="*/ 641109 w 1113064"/>
                            <a:gd name="connsiteY28" fmla="*/ 47625 h 688398"/>
                            <a:gd name="connsiteX29" fmla="*/ 727700 w 1113064"/>
                            <a:gd name="connsiteY29" fmla="*/ 56284 h 688398"/>
                            <a:gd name="connsiteX30" fmla="*/ 719041 w 1113064"/>
                            <a:gd name="connsiteY30" fmla="*/ 69273 h 688398"/>
                            <a:gd name="connsiteX31" fmla="*/ 723370 w 1113064"/>
                            <a:gd name="connsiteY31" fmla="*/ 82261 h 688398"/>
                            <a:gd name="connsiteX32" fmla="*/ 762336 w 1113064"/>
                            <a:gd name="connsiteY32" fmla="*/ 99579 h 688398"/>
                            <a:gd name="connsiteX33" fmla="*/ 775325 w 1113064"/>
                            <a:gd name="connsiteY33" fmla="*/ 103909 h 688398"/>
                            <a:gd name="connsiteX34" fmla="*/ 879234 w 1113064"/>
                            <a:gd name="connsiteY34" fmla="*/ 112568 h 688398"/>
                            <a:gd name="connsiteX35" fmla="*/ 918200 w 1113064"/>
                            <a:gd name="connsiteY35" fmla="*/ 129886 h 688398"/>
                            <a:gd name="connsiteX36" fmla="*/ 922529 w 1113064"/>
                            <a:gd name="connsiteY36" fmla="*/ 142875 h 688398"/>
                            <a:gd name="connsiteX37" fmla="*/ 948507 w 1113064"/>
                            <a:gd name="connsiteY37" fmla="*/ 155863 h 688398"/>
                            <a:gd name="connsiteX38" fmla="*/ 961495 w 1113064"/>
                            <a:gd name="connsiteY38" fmla="*/ 151534 h 688398"/>
                            <a:gd name="connsiteX39" fmla="*/ 978813 w 1113064"/>
                            <a:gd name="connsiteY39" fmla="*/ 125557 h 688398"/>
                            <a:gd name="connsiteX40" fmla="*/ 987473 w 1113064"/>
                            <a:gd name="connsiteY40" fmla="*/ 116898 h 688398"/>
                            <a:gd name="connsiteX41" fmla="*/ 991802 w 1113064"/>
                            <a:gd name="connsiteY41" fmla="*/ 64943 h 688398"/>
                            <a:gd name="connsiteX42" fmla="*/ 1004791 w 1113064"/>
                            <a:gd name="connsiteY42" fmla="*/ 56284 h 688398"/>
                            <a:gd name="connsiteX43" fmla="*/ 1030768 w 1113064"/>
                            <a:gd name="connsiteY43" fmla="*/ 47625 h 688398"/>
                            <a:gd name="connsiteX44" fmla="*/ 1061075 w 1113064"/>
                            <a:gd name="connsiteY44" fmla="*/ 51954 h 688398"/>
                            <a:gd name="connsiteX45" fmla="*/ 1065404 w 1113064"/>
                            <a:gd name="connsiteY45" fmla="*/ 64943 h 688398"/>
                            <a:gd name="connsiteX46" fmla="*/ 1069734 w 1113064"/>
                            <a:gd name="connsiteY46" fmla="*/ 90920 h 688398"/>
                            <a:gd name="connsiteX47" fmla="*/ 1078393 w 1113064"/>
                            <a:gd name="connsiteY47" fmla="*/ 103909 h 688398"/>
                            <a:gd name="connsiteX48" fmla="*/ 1095711 w 1113064"/>
                            <a:gd name="connsiteY48" fmla="*/ 121227 h 688398"/>
                            <a:gd name="connsiteX49" fmla="*/ 1104370 w 1113064"/>
                            <a:gd name="connsiteY49" fmla="*/ 134216 h 688398"/>
                            <a:gd name="connsiteX50" fmla="*/ 1108700 w 1113064"/>
                            <a:gd name="connsiteY50" fmla="*/ 164523 h 688398"/>
                            <a:gd name="connsiteX51" fmla="*/ 1113029 w 1113064"/>
                            <a:gd name="connsiteY51" fmla="*/ 177511 h 688398"/>
                            <a:gd name="connsiteX52" fmla="*/ 1108700 w 1113064"/>
                            <a:gd name="connsiteY52" fmla="*/ 220807 h 688398"/>
                            <a:gd name="connsiteX53" fmla="*/ 1082723 w 1113064"/>
                            <a:gd name="connsiteY53" fmla="*/ 229466 h 688398"/>
                            <a:gd name="connsiteX54" fmla="*/ 1074063 w 1113064"/>
                            <a:gd name="connsiteY54" fmla="*/ 255443 h 688398"/>
                            <a:gd name="connsiteX55" fmla="*/ 1069734 w 1113064"/>
                            <a:gd name="connsiteY55" fmla="*/ 268432 h 688398"/>
                            <a:gd name="connsiteX56" fmla="*/ 1061075 w 1113064"/>
                            <a:gd name="connsiteY56" fmla="*/ 303068 h 688398"/>
                            <a:gd name="connsiteX57" fmla="*/ 1048086 w 1113064"/>
                            <a:gd name="connsiteY57" fmla="*/ 311727 h 688398"/>
                            <a:gd name="connsiteX58" fmla="*/ 1039427 w 1113064"/>
                            <a:gd name="connsiteY58" fmla="*/ 324716 h 688398"/>
                            <a:gd name="connsiteX59" fmla="*/ 1052416 w 1113064"/>
                            <a:gd name="connsiteY59" fmla="*/ 411307 h 688398"/>
                            <a:gd name="connsiteX60" fmla="*/ 1065404 w 1113064"/>
                            <a:gd name="connsiteY60" fmla="*/ 419966 h 688398"/>
                            <a:gd name="connsiteX61" fmla="*/ 1087052 w 1113064"/>
                            <a:gd name="connsiteY61" fmla="*/ 458932 h 688398"/>
                            <a:gd name="connsiteX62" fmla="*/ 1082723 w 1113064"/>
                            <a:gd name="connsiteY62" fmla="*/ 523875 h 688398"/>
                            <a:gd name="connsiteX63" fmla="*/ 1048086 w 1113064"/>
                            <a:gd name="connsiteY63" fmla="*/ 549852 h 688398"/>
                            <a:gd name="connsiteX64" fmla="*/ 1035098 w 1113064"/>
                            <a:gd name="connsiteY64" fmla="*/ 562841 h 688398"/>
                            <a:gd name="connsiteX65" fmla="*/ 1030768 w 1113064"/>
                            <a:gd name="connsiteY65" fmla="*/ 575829 h 688398"/>
                            <a:gd name="connsiteX66" fmla="*/ 1013450 w 1113064"/>
                            <a:gd name="connsiteY66" fmla="*/ 571500 h 688398"/>
                            <a:gd name="connsiteX67" fmla="*/ 1000461 w 1113064"/>
                            <a:gd name="connsiteY67" fmla="*/ 558511 h 688398"/>
                            <a:gd name="connsiteX68" fmla="*/ 913870 w 1113064"/>
                            <a:gd name="connsiteY68" fmla="*/ 545523 h 688398"/>
                            <a:gd name="connsiteX69" fmla="*/ 887893 w 1113064"/>
                            <a:gd name="connsiteY69" fmla="*/ 571500 h 688398"/>
                            <a:gd name="connsiteX70" fmla="*/ 874904 w 1113064"/>
                            <a:gd name="connsiteY70" fmla="*/ 575829 h 688398"/>
                            <a:gd name="connsiteX71" fmla="*/ 853257 w 1113064"/>
                            <a:gd name="connsiteY71" fmla="*/ 580159 h 688398"/>
                            <a:gd name="connsiteX72" fmla="*/ 818620 w 1113064"/>
                            <a:gd name="connsiteY72" fmla="*/ 575829 h 688398"/>
                            <a:gd name="connsiteX73" fmla="*/ 796973 w 1113064"/>
                            <a:gd name="connsiteY73" fmla="*/ 549852 h 688398"/>
                            <a:gd name="connsiteX74" fmla="*/ 775325 w 1113064"/>
                            <a:gd name="connsiteY74" fmla="*/ 528204 h 688398"/>
                            <a:gd name="connsiteX75" fmla="*/ 749348 w 1113064"/>
                            <a:gd name="connsiteY75" fmla="*/ 510886 h 688398"/>
                            <a:gd name="connsiteX76" fmla="*/ 723370 w 1113064"/>
                            <a:gd name="connsiteY76" fmla="*/ 476250 h 688398"/>
                            <a:gd name="connsiteX77" fmla="*/ 706052 w 1113064"/>
                            <a:gd name="connsiteY77" fmla="*/ 471920 h 688398"/>
                            <a:gd name="connsiteX78" fmla="*/ 693063 w 1113064"/>
                            <a:gd name="connsiteY78" fmla="*/ 458932 h 688398"/>
                            <a:gd name="connsiteX79" fmla="*/ 688734 w 1113064"/>
                            <a:gd name="connsiteY79" fmla="*/ 445943 h 688398"/>
                            <a:gd name="connsiteX80" fmla="*/ 593484 w 1113064"/>
                            <a:gd name="connsiteY80" fmla="*/ 441613 h 688398"/>
                            <a:gd name="connsiteX81" fmla="*/ 580495 w 1113064"/>
                            <a:gd name="connsiteY81" fmla="*/ 437284 h 688398"/>
                            <a:gd name="connsiteX82" fmla="*/ 567507 w 1113064"/>
                            <a:gd name="connsiteY82" fmla="*/ 428625 h 688398"/>
                            <a:gd name="connsiteX83" fmla="*/ 550188 w 1113064"/>
                            <a:gd name="connsiteY83" fmla="*/ 432954 h 688398"/>
                            <a:gd name="connsiteX84" fmla="*/ 545859 w 1113064"/>
                            <a:gd name="connsiteY84" fmla="*/ 445943 h 688398"/>
                            <a:gd name="connsiteX85" fmla="*/ 545859 w 1113064"/>
                            <a:gd name="connsiteY85" fmla="*/ 471920 h 688398"/>
                            <a:gd name="connsiteX86" fmla="*/ 519882 w 1113064"/>
                            <a:gd name="connsiteY86" fmla="*/ 476250 h 688398"/>
                            <a:gd name="connsiteX87" fmla="*/ 524211 w 1113064"/>
                            <a:gd name="connsiteY87" fmla="*/ 571500 h 688398"/>
                            <a:gd name="connsiteX88" fmla="*/ 528541 w 1113064"/>
                            <a:gd name="connsiteY88" fmla="*/ 584488 h 688398"/>
                            <a:gd name="connsiteX89" fmla="*/ 519882 w 1113064"/>
                            <a:gd name="connsiteY89" fmla="*/ 593148 h 688398"/>
                            <a:gd name="connsiteX90" fmla="*/ 502563 w 1113064"/>
                            <a:gd name="connsiteY90" fmla="*/ 614795 h 688398"/>
                            <a:gd name="connsiteX91" fmla="*/ 472257 w 1113064"/>
                            <a:gd name="connsiteY91" fmla="*/ 623454 h 688398"/>
                            <a:gd name="connsiteX92" fmla="*/ 441950 w 1113064"/>
                            <a:gd name="connsiteY92" fmla="*/ 632113 h 688398"/>
                            <a:gd name="connsiteX93" fmla="*/ 394325 w 1113064"/>
                            <a:gd name="connsiteY93" fmla="*/ 636443 h 688398"/>
                            <a:gd name="connsiteX94" fmla="*/ 381336 w 1113064"/>
                            <a:gd name="connsiteY94" fmla="*/ 649432 h 688398"/>
                            <a:gd name="connsiteX95" fmla="*/ 377007 w 1113064"/>
                            <a:gd name="connsiteY95" fmla="*/ 662420 h 688398"/>
                            <a:gd name="connsiteX96" fmla="*/ 359688 w 1113064"/>
                            <a:gd name="connsiteY96" fmla="*/ 688398 h 688398"/>
                            <a:gd name="connsiteX97" fmla="*/ 346700 w 1113064"/>
                            <a:gd name="connsiteY97" fmla="*/ 684068 h 688398"/>
                            <a:gd name="connsiteX98" fmla="*/ 342370 w 1113064"/>
                            <a:gd name="connsiteY98" fmla="*/ 666750 h 688398"/>
                            <a:gd name="connsiteX99" fmla="*/ 329382 w 1113064"/>
                            <a:gd name="connsiteY99" fmla="*/ 640773 h 688398"/>
                            <a:gd name="connsiteX100" fmla="*/ 320723 w 1113064"/>
                            <a:gd name="connsiteY100" fmla="*/ 588818 h 688398"/>
                            <a:gd name="connsiteX101" fmla="*/ 312063 w 1113064"/>
                            <a:gd name="connsiteY101" fmla="*/ 580159 h 688398"/>
                            <a:gd name="connsiteX102" fmla="*/ 299075 w 1113064"/>
                            <a:gd name="connsiteY102" fmla="*/ 575829 h 688398"/>
                            <a:gd name="connsiteX103" fmla="*/ 281757 w 1113064"/>
                            <a:gd name="connsiteY103" fmla="*/ 506557 h 688398"/>
                            <a:gd name="connsiteX104" fmla="*/ 264438 w 1113064"/>
                            <a:gd name="connsiteY104" fmla="*/ 502227 h 688398"/>
                            <a:gd name="connsiteX105" fmla="*/ 242791 w 1113064"/>
                            <a:gd name="connsiteY105" fmla="*/ 476250 h 688398"/>
                            <a:gd name="connsiteX106" fmla="*/ 216813 w 1113064"/>
                            <a:gd name="connsiteY106" fmla="*/ 480579 h 688398"/>
                            <a:gd name="connsiteX107" fmla="*/ 203825 w 1113064"/>
                            <a:gd name="connsiteY107" fmla="*/ 484909 h 688398"/>
                            <a:gd name="connsiteX108" fmla="*/ 182177 w 1113064"/>
                            <a:gd name="connsiteY108" fmla="*/ 454602 h 688398"/>
                            <a:gd name="connsiteX109" fmla="*/ 177848 w 1113064"/>
                            <a:gd name="connsiteY109" fmla="*/ 441613 h 688398"/>
                            <a:gd name="connsiteX110" fmla="*/ 173518 w 1113064"/>
                            <a:gd name="connsiteY110" fmla="*/ 424295 h 688398"/>
                            <a:gd name="connsiteX111" fmla="*/ 147541 w 1113064"/>
                            <a:gd name="connsiteY111" fmla="*/ 419966 h 688398"/>
                            <a:gd name="connsiteX112" fmla="*/ 134552 w 1113064"/>
                            <a:gd name="connsiteY112" fmla="*/ 411307 h 688398"/>
                            <a:gd name="connsiteX113" fmla="*/ 125893 w 1113064"/>
                            <a:gd name="connsiteY113" fmla="*/ 363682 h 688398"/>
                            <a:gd name="connsiteX114" fmla="*/ 104245 w 1113064"/>
                            <a:gd name="connsiteY114" fmla="*/ 333375 h 688398"/>
                            <a:gd name="connsiteX115" fmla="*/ 91257 w 1113064"/>
                            <a:gd name="connsiteY115" fmla="*/ 320386 h 688398"/>
                            <a:gd name="connsiteX116" fmla="*/ 60950 w 1113064"/>
                            <a:gd name="connsiteY116" fmla="*/ 311727 h 688398"/>
                            <a:gd name="connsiteX117" fmla="*/ 56620 w 1113064"/>
                            <a:gd name="connsiteY117" fmla="*/ 298738 h 688398"/>
                            <a:gd name="connsiteX118" fmla="*/ 43632 w 1113064"/>
                            <a:gd name="connsiteY118" fmla="*/ 294409 h 688398"/>
                            <a:gd name="connsiteX119" fmla="*/ 26313 w 1113064"/>
                            <a:gd name="connsiteY119" fmla="*/ 233795 h 688398"/>
                            <a:gd name="connsiteX120" fmla="*/ 17654 w 1113064"/>
                            <a:gd name="connsiteY120" fmla="*/ 220807 h 688398"/>
                            <a:gd name="connsiteX121" fmla="*/ 336 w 1113064"/>
                            <a:gd name="connsiteY121" fmla="*/ 138545 h 68839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</a:cxnLst>
                          <a:rect l="l" t="t" r="r" b="b"/>
                          <a:pathLst>
                            <a:path w="1113064" h="688398">
                              <a:moveTo>
                                <a:pt x="336" y="138545"/>
                              </a:moveTo>
                              <a:cubicBezTo>
                                <a:pt x="3223" y="124113"/>
                                <a:pt x="23338" y="134216"/>
                                <a:pt x="34973" y="134216"/>
                              </a:cubicBezTo>
                              <a:cubicBezTo>
                                <a:pt x="50216" y="134216"/>
                                <a:pt x="60542" y="138409"/>
                                <a:pt x="73938" y="142875"/>
                              </a:cubicBezTo>
                              <a:cubicBezTo>
                                <a:pt x="109597" y="130989"/>
                                <a:pt x="90880" y="132925"/>
                                <a:pt x="130223" y="138545"/>
                              </a:cubicBezTo>
                              <a:cubicBezTo>
                                <a:pt x="134552" y="139988"/>
                                <a:pt x="138974" y="144570"/>
                                <a:pt x="143211" y="142875"/>
                              </a:cubicBezTo>
                              <a:cubicBezTo>
                                <a:pt x="149666" y="140293"/>
                                <a:pt x="154377" y="122365"/>
                                <a:pt x="156200" y="116898"/>
                              </a:cubicBezTo>
                              <a:cubicBezTo>
                                <a:pt x="146573" y="88021"/>
                                <a:pt x="160287" y="120945"/>
                                <a:pt x="134552" y="90920"/>
                              </a:cubicBezTo>
                              <a:cubicBezTo>
                                <a:pt x="130352" y="86020"/>
                                <a:pt x="128779" y="79375"/>
                                <a:pt x="125893" y="73602"/>
                              </a:cubicBezTo>
                              <a:cubicBezTo>
                                <a:pt x="130223" y="67829"/>
                                <a:pt x="133780" y="61386"/>
                                <a:pt x="138882" y="56284"/>
                              </a:cubicBezTo>
                              <a:cubicBezTo>
                                <a:pt x="147275" y="47891"/>
                                <a:pt x="154295" y="46817"/>
                                <a:pt x="164859" y="43295"/>
                              </a:cubicBezTo>
                              <a:cubicBezTo>
                                <a:pt x="169189" y="44738"/>
                                <a:pt x="174342" y="44703"/>
                                <a:pt x="177848" y="47625"/>
                              </a:cubicBezTo>
                              <a:cubicBezTo>
                                <a:pt x="183391" y="52244"/>
                                <a:pt x="184080" y="62409"/>
                                <a:pt x="190836" y="64943"/>
                              </a:cubicBezTo>
                              <a:cubicBezTo>
                                <a:pt x="195751" y="66786"/>
                                <a:pt x="218655" y="58556"/>
                                <a:pt x="225473" y="56284"/>
                              </a:cubicBezTo>
                              <a:cubicBezTo>
                                <a:pt x="228359" y="51954"/>
                                <a:pt x="230135" y="46626"/>
                                <a:pt x="234132" y="43295"/>
                              </a:cubicBezTo>
                              <a:cubicBezTo>
                                <a:pt x="251547" y="28782"/>
                                <a:pt x="259339" y="35763"/>
                                <a:pt x="281757" y="38966"/>
                              </a:cubicBezTo>
                              <a:cubicBezTo>
                                <a:pt x="290416" y="37523"/>
                                <a:pt x="300027" y="38840"/>
                                <a:pt x="307734" y="34636"/>
                              </a:cubicBezTo>
                              <a:cubicBezTo>
                                <a:pt x="316693" y="29749"/>
                                <a:pt x="329382" y="12988"/>
                                <a:pt x="329382" y="12988"/>
                              </a:cubicBezTo>
                              <a:cubicBezTo>
                                <a:pt x="361459" y="21008"/>
                                <a:pt x="336109" y="9127"/>
                                <a:pt x="351029" y="38966"/>
                              </a:cubicBezTo>
                              <a:cubicBezTo>
                                <a:pt x="355195" y="47299"/>
                                <a:pt x="369549" y="55641"/>
                                <a:pt x="377007" y="60613"/>
                              </a:cubicBezTo>
                              <a:cubicBezTo>
                                <a:pt x="381336" y="57727"/>
                                <a:pt x="385998" y="55285"/>
                                <a:pt x="389995" y="51954"/>
                              </a:cubicBezTo>
                              <a:cubicBezTo>
                                <a:pt x="401647" y="42244"/>
                                <a:pt x="402153" y="36449"/>
                                <a:pt x="415973" y="30307"/>
                              </a:cubicBezTo>
                              <a:cubicBezTo>
                                <a:pt x="424314" y="26600"/>
                                <a:pt x="441950" y="21648"/>
                                <a:pt x="441950" y="21648"/>
                              </a:cubicBezTo>
                              <a:cubicBezTo>
                                <a:pt x="462557" y="7908"/>
                                <a:pt x="446839" y="16284"/>
                                <a:pt x="472257" y="8659"/>
                              </a:cubicBezTo>
                              <a:cubicBezTo>
                                <a:pt x="480999" y="6036"/>
                                <a:pt x="498234" y="0"/>
                                <a:pt x="498234" y="0"/>
                              </a:cubicBezTo>
                              <a:cubicBezTo>
                                <a:pt x="518439" y="1443"/>
                                <a:pt x="538900" y="809"/>
                                <a:pt x="558848" y="4329"/>
                              </a:cubicBezTo>
                              <a:cubicBezTo>
                                <a:pt x="568086" y="5959"/>
                                <a:pt x="573764" y="16599"/>
                                <a:pt x="580495" y="21648"/>
                              </a:cubicBezTo>
                              <a:cubicBezTo>
                                <a:pt x="588821" y="27892"/>
                                <a:pt x="596600" y="35675"/>
                                <a:pt x="606473" y="38966"/>
                              </a:cubicBezTo>
                              <a:cubicBezTo>
                                <a:pt x="610802" y="40409"/>
                                <a:pt x="615034" y="42188"/>
                                <a:pt x="619461" y="43295"/>
                              </a:cubicBezTo>
                              <a:cubicBezTo>
                                <a:pt x="626600" y="45080"/>
                                <a:pt x="633850" y="46415"/>
                                <a:pt x="641109" y="47625"/>
                              </a:cubicBezTo>
                              <a:cubicBezTo>
                                <a:pt x="677051" y="53615"/>
                                <a:pt x="685199" y="53014"/>
                                <a:pt x="727700" y="56284"/>
                              </a:cubicBezTo>
                              <a:cubicBezTo>
                                <a:pt x="724814" y="60614"/>
                                <a:pt x="719897" y="64140"/>
                                <a:pt x="719041" y="69273"/>
                              </a:cubicBezTo>
                              <a:cubicBezTo>
                                <a:pt x="718291" y="73774"/>
                                <a:pt x="720519" y="78698"/>
                                <a:pt x="723370" y="82261"/>
                              </a:cubicBezTo>
                              <a:cubicBezTo>
                                <a:pt x="730855" y="91617"/>
                                <a:pt x="754399" y="96933"/>
                                <a:pt x="762336" y="99579"/>
                              </a:cubicBezTo>
                              <a:lnTo>
                                <a:pt x="775325" y="103909"/>
                              </a:lnTo>
                              <a:cubicBezTo>
                                <a:pt x="817094" y="117832"/>
                                <a:pt x="783780" y="108022"/>
                                <a:pt x="879234" y="112568"/>
                              </a:cubicBezTo>
                              <a:cubicBezTo>
                                <a:pt x="910148" y="122873"/>
                                <a:pt x="897616" y="116164"/>
                                <a:pt x="918200" y="129886"/>
                              </a:cubicBezTo>
                              <a:cubicBezTo>
                                <a:pt x="919643" y="134216"/>
                                <a:pt x="919678" y="139311"/>
                                <a:pt x="922529" y="142875"/>
                              </a:cubicBezTo>
                              <a:cubicBezTo>
                                <a:pt x="928633" y="150505"/>
                                <a:pt x="939950" y="153011"/>
                                <a:pt x="948507" y="155863"/>
                              </a:cubicBezTo>
                              <a:cubicBezTo>
                                <a:pt x="952836" y="154420"/>
                                <a:pt x="958268" y="154761"/>
                                <a:pt x="961495" y="151534"/>
                              </a:cubicBezTo>
                              <a:cubicBezTo>
                                <a:pt x="968854" y="144175"/>
                                <a:pt x="971454" y="132915"/>
                                <a:pt x="978813" y="125557"/>
                              </a:cubicBezTo>
                              <a:lnTo>
                                <a:pt x="987473" y="116898"/>
                              </a:lnTo>
                              <a:cubicBezTo>
                                <a:pt x="988916" y="99580"/>
                                <a:pt x="987028" y="81653"/>
                                <a:pt x="991802" y="64943"/>
                              </a:cubicBezTo>
                              <a:cubicBezTo>
                                <a:pt x="993232" y="59940"/>
                                <a:pt x="1000036" y="58397"/>
                                <a:pt x="1004791" y="56284"/>
                              </a:cubicBezTo>
                              <a:cubicBezTo>
                                <a:pt x="1013132" y="52577"/>
                                <a:pt x="1030768" y="47625"/>
                                <a:pt x="1030768" y="47625"/>
                              </a:cubicBezTo>
                              <a:cubicBezTo>
                                <a:pt x="1040870" y="49068"/>
                                <a:pt x="1051947" y="47390"/>
                                <a:pt x="1061075" y="51954"/>
                              </a:cubicBezTo>
                              <a:cubicBezTo>
                                <a:pt x="1065157" y="53995"/>
                                <a:pt x="1064414" y="60488"/>
                                <a:pt x="1065404" y="64943"/>
                              </a:cubicBezTo>
                              <a:cubicBezTo>
                                <a:pt x="1067308" y="73512"/>
                                <a:pt x="1066958" y="82592"/>
                                <a:pt x="1069734" y="90920"/>
                              </a:cubicBezTo>
                              <a:cubicBezTo>
                                <a:pt x="1071380" y="95857"/>
                                <a:pt x="1076066" y="99255"/>
                                <a:pt x="1078393" y="103909"/>
                              </a:cubicBezTo>
                              <a:cubicBezTo>
                                <a:pt x="1087629" y="122382"/>
                                <a:pt x="1074931" y="114301"/>
                                <a:pt x="1095711" y="121227"/>
                              </a:cubicBezTo>
                              <a:cubicBezTo>
                                <a:pt x="1098597" y="125557"/>
                                <a:pt x="1102875" y="129232"/>
                                <a:pt x="1104370" y="134216"/>
                              </a:cubicBezTo>
                              <a:cubicBezTo>
                                <a:pt x="1107302" y="143991"/>
                                <a:pt x="1106699" y="154516"/>
                                <a:pt x="1108700" y="164523"/>
                              </a:cubicBezTo>
                              <a:cubicBezTo>
                                <a:pt x="1109595" y="168998"/>
                                <a:pt x="1111586" y="173182"/>
                                <a:pt x="1113029" y="177511"/>
                              </a:cubicBezTo>
                              <a:cubicBezTo>
                                <a:pt x="1111586" y="191943"/>
                                <a:pt x="1116008" y="208279"/>
                                <a:pt x="1108700" y="220807"/>
                              </a:cubicBezTo>
                              <a:cubicBezTo>
                                <a:pt x="1104101" y="228691"/>
                                <a:pt x="1082723" y="229466"/>
                                <a:pt x="1082723" y="229466"/>
                              </a:cubicBezTo>
                              <a:lnTo>
                                <a:pt x="1074063" y="255443"/>
                              </a:lnTo>
                              <a:cubicBezTo>
                                <a:pt x="1072620" y="259773"/>
                                <a:pt x="1070841" y="264004"/>
                                <a:pt x="1069734" y="268432"/>
                              </a:cubicBezTo>
                              <a:cubicBezTo>
                                <a:pt x="1066848" y="279977"/>
                                <a:pt x="1066397" y="292424"/>
                                <a:pt x="1061075" y="303068"/>
                              </a:cubicBezTo>
                              <a:cubicBezTo>
                                <a:pt x="1058748" y="307722"/>
                                <a:pt x="1052416" y="308841"/>
                                <a:pt x="1048086" y="311727"/>
                              </a:cubicBezTo>
                              <a:cubicBezTo>
                                <a:pt x="1045200" y="316057"/>
                                <a:pt x="1039687" y="319519"/>
                                <a:pt x="1039427" y="324716"/>
                              </a:cubicBezTo>
                              <a:cubicBezTo>
                                <a:pt x="1038402" y="345210"/>
                                <a:pt x="1031323" y="390213"/>
                                <a:pt x="1052416" y="411307"/>
                              </a:cubicBezTo>
                              <a:cubicBezTo>
                                <a:pt x="1056095" y="414986"/>
                                <a:pt x="1061075" y="417080"/>
                                <a:pt x="1065404" y="419966"/>
                              </a:cubicBezTo>
                              <a:cubicBezTo>
                                <a:pt x="1085255" y="449740"/>
                                <a:pt x="1079432" y="436070"/>
                                <a:pt x="1087052" y="458932"/>
                              </a:cubicBezTo>
                              <a:cubicBezTo>
                                <a:pt x="1085609" y="480580"/>
                                <a:pt x="1088957" y="503094"/>
                                <a:pt x="1082723" y="523875"/>
                              </a:cubicBezTo>
                              <a:cubicBezTo>
                                <a:pt x="1077195" y="542302"/>
                                <a:pt x="1062104" y="545180"/>
                                <a:pt x="1048086" y="549852"/>
                              </a:cubicBezTo>
                              <a:cubicBezTo>
                                <a:pt x="1043757" y="554182"/>
                                <a:pt x="1038494" y="557746"/>
                                <a:pt x="1035098" y="562841"/>
                              </a:cubicBezTo>
                              <a:cubicBezTo>
                                <a:pt x="1032567" y="566638"/>
                                <a:pt x="1035005" y="574134"/>
                                <a:pt x="1030768" y="575829"/>
                              </a:cubicBezTo>
                              <a:cubicBezTo>
                                <a:pt x="1025243" y="578039"/>
                                <a:pt x="1019223" y="572943"/>
                                <a:pt x="1013450" y="571500"/>
                              </a:cubicBezTo>
                              <a:cubicBezTo>
                                <a:pt x="1009120" y="567170"/>
                                <a:pt x="1005814" y="561485"/>
                                <a:pt x="1000461" y="558511"/>
                              </a:cubicBezTo>
                              <a:cubicBezTo>
                                <a:pt x="976012" y="544928"/>
                                <a:pt x="937551" y="547214"/>
                                <a:pt x="913870" y="545523"/>
                              </a:cubicBezTo>
                              <a:cubicBezTo>
                                <a:pt x="869465" y="554403"/>
                                <a:pt x="909209" y="539528"/>
                                <a:pt x="887893" y="571500"/>
                              </a:cubicBezTo>
                              <a:cubicBezTo>
                                <a:pt x="885361" y="575297"/>
                                <a:pt x="879332" y="574722"/>
                                <a:pt x="874904" y="575829"/>
                              </a:cubicBezTo>
                              <a:cubicBezTo>
                                <a:pt x="867765" y="577614"/>
                                <a:pt x="860473" y="578716"/>
                                <a:pt x="853257" y="580159"/>
                              </a:cubicBezTo>
                              <a:cubicBezTo>
                                <a:pt x="841711" y="578716"/>
                                <a:pt x="829658" y="579508"/>
                                <a:pt x="818620" y="575829"/>
                              </a:cubicBezTo>
                              <a:cubicBezTo>
                                <a:pt x="788964" y="565944"/>
                                <a:pt x="809078" y="565992"/>
                                <a:pt x="796973" y="549852"/>
                              </a:cubicBezTo>
                              <a:cubicBezTo>
                                <a:pt x="790850" y="541688"/>
                                <a:pt x="783816" y="533865"/>
                                <a:pt x="775325" y="528204"/>
                              </a:cubicBezTo>
                              <a:lnTo>
                                <a:pt x="749348" y="510886"/>
                              </a:lnTo>
                              <a:cubicBezTo>
                                <a:pt x="740363" y="483934"/>
                                <a:pt x="747638" y="485351"/>
                                <a:pt x="723370" y="476250"/>
                              </a:cubicBezTo>
                              <a:cubicBezTo>
                                <a:pt x="717799" y="474161"/>
                                <a:pt x="711825" y="473363"/>
                                <a:pt x="706052" y="471920"/>
                              </a:cubicBezTo>
                              <a:cubicBezTo>
                                <a:pt x="701722" y="467591"/>
                                <a:pt x="696459" y="464027"/>
                                <a:pt x="693063" y="458932"/>
                              </a:cubicBezTo>
                              <a:cubicBezTo>
                                <a:pt x="690531" y="455135"/>
                                <a:pt x="693230" y="446725"/>
                                <a:pt x="688734" y="445943"/>
                              </a:cubicBezTo>
                              <a:cubicBezTo>
                                <a:pt x="657421" y="440497"/>
                                <a:pt x="625234" y="443056"/>
                                <a:pt x="593484" y="441613"/>
                              </a:cubicBezTo>
                              <a:cubicBezTo>
                                <a:pt x="589154" y="440170"/>
                                <a:pt x="584577" y="439325"/>
                                <a:pt x="580495" y="437284"/>
                              </a:cubicBezTo>
                              <a:cubicBezTo>
                                <a:pt x="575841" y="434957"/>
                                <a:pt x="572658" y="429361"/>
                                <a:pt x="567507" y="428625"/>
                              </a:cubicBezTo>
                              <a:cubicBezTo>
                                <a:pt x="561616" y="427783"/>
                                <a:pt x="555961" y="431511"/>
                                <a:pt x="550188" y="432954"/>
                              </a:cubicBezTo>
                              <a:cubicBezTo>
                                <a:pt x="548745" y="437284"/>
                                <a:pt x="545859" y="441379"/>
                                <a:pt x="545859" y="445943"/>
                              </a:cubicBezTo>
                              <a:cubicBezTo>
                                <a:pt x="545859" y="452539"/>
                                <a:pt x="557403" y="465324"/>
                                <a:pt x="545859" y="471920"/>
                              </a:cubicBezTo>
                              <a:cubicBezTo>
                                <a:pt x="538237" y="476275"/>
                                <a:pt x="528541" y="474807"/>
                                <a:pt x="519882" y="476250"/>
                              </a:cubicBezTo>
                              <a:cubicBezTo>
                                <a:pt x="521325" y="508000"/>
                                <a:pt x="521676" y="539818"/>
                                <a:pt x="524211" y="571500"/>
                              </a:cubicBezTo>
                              <a:cubicBezTo>
                                <a:pt x="524575" y="576049"/>
                                <a:pt x="529436" y="580013"/>
                                <a:pt x="528541" y="584488"/>
                              </a:cubicBezTo>
                              <a:cubicBezTo>
                                <a:pt x="527741" y="588491"/>
                                <a:pt x="522432" y="589960"/>
                                <a:pt x="519882" y="593148"/>
                              </a:cubicBezTo>
                              <a:cubicBezTo>
                                <a:pt x="514435" y="599957"/>
                                <a:pt x="510606" y="609969"/>
                                <a:pt x="502563" y="614795"/>
                              </a:cubicBezTo>
                              <a:cubicBezTo>
                                <a:pt x="497840" y="617629"/>
                                <a:pt x="475866" y="622423"/>
                                <a:pt x="472257" y="623454"/>
                              </a:cubicBezTo>
                              <a:cubicBezTo>
                                <a:pt x="460563" y="626795"/>
                                <a:pt x="454647" y="630420"/>
                                <a:pt x="441950" y="632113"/>
                              </a:cubicBezTo>
                              <a:cubicBezTo>
                                <a:pt x="426149" y="634220"/>
                                <a:pt x="410200" y="635000"/>
                                <a:pt x="394325" y="636443"/>
                              </a:cubicBezTo>
                              <a:cubicBezTo>
                                <a:pt x="389995" y="640773"/>
                                <a:pt x="384732" y="644337"/>
                                <a:pt x="381336" y="649432"/>
                              </a:cubicBezTo>
                              <a:cubicBezTo>
                                <a:pt x="378805" y="653229"/>
                                <a:pt x="378805" y="658225"/>
                                <a:pt x="377007" y="662420"/>
                              </a:cubicBezTo>
                              <a:cubicBezTo>
                                <a:pt x="369144" y="680768"/>
                                <a:pt x="371254" y="676832"/>
                                <a:pt x="359688" y="688398"/>
                              </a:cubicBezTo>
                              <a:cubicBezTo>
                                <a:pt x="355359" y="686955"/>
                                <a:pt x="349551" y="687632"/>
                                <a:pt x="346700" y="684068"/>
                              </a:cubicBezTo>
                              <a:cubicBezTo>
                                <a:pt x="342983" y="679422"/>
                                <a:pt x="344005" y="672471"/>
                                <a:pt x="342370" y="666750"/>
                              </a:cubicBezTo>
                              <a:cubicBezTo>
                                <a:pt x="337888" y="651063"/>
                                <a:pt x="338871" y="655006"/>
                                <a:pt x="329382" y="640773"/>
                              </a:cubicBezTo>
                              <a:cubicBezTo>
                                <a:pt x="328955" y="636933"/>
                                <a:pt x="327645" y="600354"/>
                                <a:pt x="320723" y="588818"/>
                              </a:cubicBezTo>
                              <a:cubicBezTo>
                                <a:pt x="318623" y="585318"/>
                                <a:pt x="315563" y="582259"/>
                                <a:pt x="312063" y="580159"/>
                              </a:cubicBezTo>
                              <a:cubicBezTo>
                                <a:pt x="308150" y="577811"/>
                                <a:pt x="303404" y="577272"/>
                                <a:pt x="299075" y="575829"/>
                              </a:cubicBezTo>
                              <a:cubicBezTo>
                                <a:pt x="294958" y="514077"/>
                                <a:pt x="315219" y="516117"/>
                                <a:pt x="281757" y="506557"/>
                              </a:cubicBezTo>
                              <a:cubicBezTo>
                                <a:pt x="276035" y="504922"/>
                                <a:pt x="270211" y="503670"/>
                                <a:pt x="264438" y="502227"/>
                              </a:cubicBezTo>
                              <a:cubicBezTo>
                                <a:pt x="260150" y="493650"/>
                                <a:pt x="255749" y="477690"/>
                                <a:pt x="242791" y="476250"/>
                              </a:cubicBezTo>
                              <a:cubicBezTo>
                                <a:pt x="234066" y="475280"/>
                                <a:pt x="225472" y="479136"/>
                                <a:pt x="216813" y="480579"/>
                              </a:cubicBezTo>
                              <a:cubicBezTo>
                                <a:pt x="212484" y="482022"/>
                                <a:pt x="208389" y="484909"/>
                                <a:pt x="203825" y="484909"/>
                              </a:cubicBezTo>
                              <a:cubicBezTo>
                                <a:pt x="184583" y="484909"/>
                                <a:pt x="187468" y="470476"/>
                                <a:pt x="182177" y="454602"/>
                              </a:cubicBezTo>
                              <a:cubicBezTo>
                                <a:pt x="180734" y="450272"/>
                                <a:pt x="178955" y="446041"/>
                                <a:pt x="177848" y="441613"/>
                              </a:cubicBezTo>
                              <a:cubicBezTo>
                                <a:pt x="176405" y="435840"/>
                                <a:pt x="178360" y="427753"/>
                                <a:pt x="173518" y="424295"/>
                              </a:cubicBezTo>
                              <a:cubicBezTo>
                                <a:pt x="166375" y="419193"/>
                                <a:pt x="156200" y="421409"/>
                                <a:pt x="147541" y="419966"/>
                              </a:cubicBezTo>
                              <a:cubicBezTo>
                                <a:pt x="143211" y="417080"/>
                                <a:pt x="136485" y="416138"/>
                                <a:pt x="134552" y="411307"/>
                              </a:cubicBezTo>
                              <a:cubicBezTo>
                                <a:pt x="116635" y="366512"/>
                                <a:pt x="139011" y="389916"/>
                                <a:pt x="125893" y="363682"/>
                              </a:cubicBezTo>
                              <a:cubicBezTo>
                                <a:pt x="123150" y="358196"/>
                                <a:pt x="106602" y="336124"/>
                                <a:pt x="104245" y="333375"/>
                              </a:cubicBezTo>
                              <a:cubicBezTo>
                                <a:pt x="100260" y="328726"/>
                                <a:pt x="96733" y="323124"/>
                                <a:pt x="91257" y="320386"/>
                              </a:cubicBezTo>
                              <a:cubicBezTo>
                                <a:pt x="81860" y="315687"/>
                                <a:pt x="71052" y="314613"/>
                                <a:pt x="60950" y="311727"/>
                              </a:cubicBezTo>
                              <a:cubicBezTo>
                                <a:pt x="59507" y="307397"/>
                                <a:pt x="59847" y="301965"/>
                                <a:pt x="56620" y="298738"/>
                              </a:cubicBezTo>
                              <a:cubicBezTo>
                                <a:pt x="53393" y="295511"/>
                                <a:pt x="44974" y="298771"/>
                                <a:pt x="43632" y="294409"/>
                              </a:cubicBezTo>
                              <a:cubicBezTo>
                                <a:pt x="22742" y="226517"/>
                                <a:pt x="58591" y="255313"/>
                                <a:pt x="26313" y="233795"/>
                              </a:cubicBezTo>
                              <a:cubicBezTo>
                                <a:pt x="23427" y="229466"/>
                                <a:pt x="18390" y="225958"/>
                                <a:pt x="17654" y="220807"/>
                              </a:cubicBezTo>
                              <a:cubicBezTo>
                                <a:pt x="13975" y="195051"/>
                                <a:pt x="-2551" y="152977"/>
                                <a:pt x="336" y="138545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20000"/>
                            <a:lumOff val="80000"/>
                            <a:alpha val="25000"/>
                          </a:schemeClr>
                        </a:solidFill>
                        <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>
                            <a:defRPr/>
                          </a:pPr>
                          <a:endParaRPr lang="es-PE" sz="1000"/>
                        </a:p>
                      </p:txBody>
                    </p:sp>
                    <p:sp>
                      <p:nvSpPr>
                        <p:cNvPr id="70" name="Forma libre 69">
                          <a:extLst>
                            <a:ext uri="{FF2B5EF4-FFF2-40B4-BE49-F238E27FC236}">
                              <a16:creationId xmlns:a16="http://schemas.microsoft.com/office/drawing/2014/main" id="{6CAC7C27-07EF-4AA5-872D-192537F568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94587" y="2962401"/>
                          <a:ext cx="1034541" cy="741179"/>
                        </a:xfrm>
                        <a:custGeom>
                          <a:avLst/>
                          <a:gdLst>
                            <a:gd name="connsiteX0" fmla="*/ 138546 w 1034762"/>
                            <a:gd name="connsiteY0" fmla="*/ 494439 h 736894"/>
                            <a:gd name="connsiteX1" fmla="*/ 116898 w 1034762"/>
                            <a:gd name="connsiteY1" fmla="*/ 485780 h 736894"/>
                            <a:gd name="connsiteX2" fmla="*/ 77932 w 1034762"/>
                            <a:gd name="connsiteY2" fmla="*/ 472792 h 736894"/>
                            <a:gd name="connsiteX3" fmla="*/ 73603 w 1034762"/>
                            <a:gd name="connsiteY3" fmla="*/ 459803 h 736894"/>
                            <a:gd name="connsiteX4" fmla="*/ 77932 w 1034762"/>
                            <a:gd name="connsiteY4" fmla="*/ 438155 h 736894"/>
                            <a:gd name="connsiteX5" fmla="*/ 86591 w 1034762"/>
                            <a:gd name="connsiteY5" fmla="*/ 425167 h 736894"/>
                            <a:gd name="connsiteX6" fmla="*/ 108239 w 1034762"/>
                            <a:gd name="connsiteY6" fmla="*/ 407848 h 736894"/>
                            <a:gd name="connsiteX7" fmla="*/ 121228 w 1034762"/>
                            <a:gd name="connsiteY7" fmla="*/ 403519 h 736894"/>
                            <a:gd name="connsiteX8" fmla="*/ 125557 w 1034762"/>
                            <a:gd name="connsiteY8" fmla="*/ 342905 h 736894"/>
                            <a:gd name="connsiteX9" fmla="*/ 138546 w 1034762"/>
                            <a:gd name="connsiteY9" fmla="*/ 334246 h 736894"/>
                            <a:gd name="connsiteX10" fmla="*/ 173182 w 1034762"/>
                            <a:gd name="connsiteY10" fmla="*/ 325587 h 736894"/>
                            <a:gd name="connsiteX11" fmla="*/ 186171 w 1034762"/>
                            <a:gd name="connsiteY11" fmla="*/ 321257 h 736894"/>
                            <a:gd name="connsiteX12" fmla="*/ 181841 w 1034762"/>
                            <a:gd name="connsiteY12" fmla="*/ 290951 h 736894"/>
                            <a:gd name="connsiteX13" fmla="*/ 168853 w 1034762"/>
                            <a:gd name="connsiteY13" fmla="*/ 286621 h 736894"/>
                            <a:gd name="connsiteX14" fmla="*/ 138546 w 1034762"/>
                            <a:gd name="connsiteY14" fmla="*/ 269303 h 736894"/>
                            <a:gd name="connsiteX15" fmla="*/ 116898 w 1034762"/>
                            <a:gd name="connsiteY15" fmla="*/ 243326 h 736894"/>
                            <a:gd name="connsiteX16" fmla="*/ 103909 w 1034762"/>
                            <a:gd name="connsiteY16" fmla="*/ 217348 h 736894"/>
                            <a:gd name="connsiteX17" fmla="*/ 64943 w 1034762"/>
                            <a:gd name="connsiteY17" fmla="*/ 204360 h 736894"/>
                            <a:gd name="connsiteX18" fmla="*/ 34637 w 1034762"/>
                            <a:gd name="connsiteY18" fmla="*/ 165394 h 736894"/>
                            <a:gd name="connsiteX19" fmla="*/ 25978 w 1034762"/>
                            <a:gd name="connsiteY19" fmla="*/ 152405 h 736894"/>
                            <a:gd name="connsiteX20" fmla="*/ 17318 w 1034762"/>
                            <a:gd name="connsiteY20" fmla="*/ 126428 h 736894"/>
                            <a:gd name="connsiteX21" fmla="*/ 12989 w 1034762"/>
                            <a:gd name="connsiteY21" fmla="*/ 87462 h 736894"/>
                            <a:gd name="connsiteX22" fmla="*/ 4330 w 1034762"/>
                            <a:gd name="connsiteY22" fmla="*/ 74473 h 736894"/>
                            <a:gd name="connsiteX23" fmla="*/ 0 w 1034762"/>
                            <a:gd name="connsiteY23" fmla="*/ 57155 h 736894"/>
                            <a:gd name="connsiteX24" fmla="*/ 4330 w 1034762"/>
                            <a:gd name="connsiteY24" fmla="*/ 39837 h 736894"/>
                            <a:gd name="connsiteX25" fmla="*/ 56284 w 1034762"/>
                            <a:gd name="connsiteY25" fmla="*/ 31178 h 736894"/>
                            <a:gd name="connsiteX26" fmla="*/ 69273 w 1034762"/>
                            <a:gd name="connsiteY26" fmla="*/ 35507 h 736894"/>
                            <a:gd name="connsiteX27" fmla="*/ 90921 w 1034762"/>
                            <a:gd name="connsiteY27" fmla="*/ 57155 h 736894"/>
                            <a:gd name="connsiteX28" fmla="*/ 290080 w 1034762"/>
                            <a:gd name="connsiteY28" fmla="*/ 57155 h 736894"/>
                            <a:gd name="connsiteX29" fmla="*/ 294409 w 1034762"/>
                            <a:gd name="connsiteY29" fmla="*/ 74473 h 736894"/>
                            <a:gd name="connsiteX30" fmla="*/ 333375 w 1034762"/>
                            <a:gd name="connsiteY30" fmla="*/ 65814 h 736894"/>
                            <a:gd name="connsiteX31" fmla="*/ 346364 w 1034762"/>
                            <a:gd name="connsiteY31" fmla="*/ 57155 h 736894"/>
                            <a:gd name="connsiteX32" fmla="*/ 363682 w 1034762"/>
                            <a:gd name="connsiteY32" fmla="*/ 61485 h 736894"/>
                            <a:gd name="connsiteX33" fmla="*/ 368012 w 1034762"/>
                            <a:gd name="connsiteY33" fmla="*/ 74473 h 736894"/>
                            <a:gd name="connsiteX34" fmla="*/ 381000 w 1034762"/>
                            <a:gd name="connsiteY34" fmla="*/ 87462 h 736894"/>
                            <a:gd name="connsiteX35" fmla="*/ 389659 w 1034762"/>
                            <a:gd name="connsiteY35" fmla="*/ 100451 h 736894"/>
                            <a:gd name="connsiteX36" fmla="*/ 411307 w 1034762"/>
                            <a:gd name="connsiteY36" fmla="*/ 126428 h 736894"/>
                            <a:gd name="connsiteX37" fmla="*/ 441614 w 1034762"/>
                            <a:gd name="connsiteY37" fmla="*/ 122098 h 736894"/>
                            <a:gd name="connsiteX38" fmla="*/ 445943 w 1034762"/>
                            <a:gd name="connsiteY38" fmla="*/ 31178 h 736894"/>
                            <a:gd name="connsiteX39" fmla="*/ 450273 w 1034762"/>
                            <a:gd name="connsiteY39" fmla="*/ 18189 h 736894"/>
                            <a:gd name="connsiteX40" fmla="*/ 463262 w 1034762"/>
                            <a:gd name="connsiteY40" fmla="*/ 13860 h 736894"/>
                            <a:gd name="connsiteX41" fmla="*/ 476250 w 1034762"/>
                            <a:gd name="connsiteY41" fmla="*/ 871 h 736894"/>
                            <a:gd name="connsiteX42" fmla="*/ 484909 w 1034762"/>
                            <a:gd name="connsiteY42" fmla="*/ 35507 h 736894"/>
                            <a:gd name="connsiteX43" fmla="*/ 489239 w 1034762"/>
                            <a:gd name="connsiteY43" fmla="*/ 48496 h 736894"/>
                            <a:gd name="connsiteX44" fmla="*/ 493568 w 1034762"/>
                            <a:gd name="connsiteY44" fmla="*/ 87462 h 736894"/>
                            <a:gd name="connsiteX45" fmla="*/ 489239 w 1034762"/>
                            <a:gd name="connsiteY45" fmla="*/ 117769 h 736894"/>
                            <a:gd name="connsiteX46" fmla="*/ 506557 w 1034762"/>
                            <a:gd name="connsiteY46" fmla="*/ 139417 h 736894"/>
                            <a:gd name="connsiteX47" fmla="*/ 510887 w 1034762"/>
                            <a:gd name="connsiteY47" fmla="*/ 152405 h 736894"/>
                            <a:gd name="connsiteX48" fmla="*/ 519546 w 1034762"/>
                            <a:gd name="connsiteY48" fmla="*/ 187042 h 736894"/>
                            <a:gd name="connsiteX49" fmla="*/ 528205 w 1034762"/>
                            <a:gd name="connsiteY49" fmla="*/ 200030 h 736894"/>
                            <a:gd name="connsiteX50" fmla="*/ 536864 w 1034762"/>
                            <a:gd name="connsiteY50" fmla="*/ 226007 h 736894"/>
                            <a:gd name="connsiteX51" fmla="*/ 541193 w 1034762"/>
                            <a:gd name="connsiteY51" fmla="*/ 238996 h 736894"/>
                            <a:gd name="connsiteX52" fmla="*/ 549853 w 1034762"/>
                            <a:gd name="connsiteY52" fmla="*/ 247655 h 736894"/>
                            <a:gd name="connsiteX53" fmla="*/ 567171 w 1034762"/>
                            <a:gd name="connsiteY53" fmla="*/ 273632 h 736894"/>
                            <a:gd name="connsiteX54" fmla="*/ 580159 w 1034762"/>
                            <a:gd name="connsiteY54" fmla="*/ 312598 h 736894"/>
                            <a:gd name="connsiteX55" fmla="*/ 593148 w 1034762"/>
                            <a:gd name="connsiteY55" fmla="*/ 338576 h 736894"/>
                            <a:gd name="connsiteX56" fmla="*/ 606137 w 1034762"/>
                            <a:gd name="connsiteY56" fmla="*/ 347235 h 736894"/>
                            <a:gd name="connsiteX57" fmla="*/ 610466 w 1034762"/>
                            <a:gd name="connsiteY57" fmla="*/ 364553 h 736894"/>
                            <a:gd name="connsiteX58" fmla="*/ 614796 w 1034762"/>
                            <a:gd name="connsiteY58" fmla="*/ 377542 h 736894"/>
                            <a:gd name="connsiteX59" fmla="*/ 623455 w 1034762"/>
                            <a:gd name="connsiteY59" fmla="*/ 368882 h 736894"/>
                            <a:gd name="connsiteX60" fmla="*/ 627784 w 1034762"/>
                            <a:gd name="connsiteY60" fmla="*/ 351564 h 736894"/>
                            <a:gd name="connsiteX61" fmla="*/ 658091 w 1034762"/>
                            <a:gd name="connsiteY61" fmla="*/ 347235 h 736894"/>
                            <a:gd name="connsiteX62" fmla="*/ 697057 w 1034762"/>
                            <a:gd name="connsiteY62" fmla="*/ 338576 h 736894"/>
                            <a:gd name="connsiteX63" fmla="*/ 723034 w 1034762"/>
                            <a:gd name="connsiteY63" fmla="*/ 334246 h 736894"/>
                            <a:gd name="connsiteX64" fmla="*/ 749012 w 1034762"/>
                            <a:gd name="connsiteY64" fmla="*/ 325587 h 736894"/>
                            <a:gd name="connsiteX65" fmla="*/ 762000 w 1034762"/>
                            <a:gd name="connsiteY65" fmla="*/ 321257 h 736894"/>
                            <a:gd name="connsiteX66" fmla="*/ 774989 w 1034762"/>
                            <a:gd name="connsiteY66" fmla="*/ 303939 h 736894"/>
                            <a:gd name="connsiteX67" fmla="*/ 783648 w 1034762"/>
                            <a:gd name="connsiteY67" fmla="*/ 290951 h 736894"/>
                            <a:gd name="connsiteX68" fmla="*/ 805296 w 1034762"/>
                            <a:gd name="connsiteY68" fmla="*/ 264973 h 736894"/>
                            <a:gd name="connsiteX69" fmla="*/ 800966 w 1034762"/>
                            <a:gd name="connsiteY69" fmla="*/ 251985 h 736894"/>
                            <a:gd name="connsiteX70" fmla="*/ 774989 w 1034762"/>
                            <a:gd name="connsiteY70" fmla="*/ 243326 h 736894"/>
                            <a:gd name="connsiteX71" fmla="*/ 770659 w 1034762"/>
                            <a:gd name="connsiteY71" fmla="*/ 230337 h 736894"/>
                            <a:gd name="connsiteX72" fmla="*/ 848591 w 1034762"/>
                            <a:gd name="connsiteY72" fmla="*/ 213019 h 736894"/>
                            <a:gd name="connsiteX73" fmla="*/ 861580 w 1034762"/>
                            <a:gd name="connsiteY73" fmla="*/ 221678 h 736894"/>
                            <a:gd name="connsiteX74" fmla="*/ 883228 w 1034762"/>
                            <a:gd name="connsiteY74" fmla="*/ 174053 h 736894"/>
                            <a:gd name="connsiteX75" fmla="*/ 900546 w 1034762"/>
                            <a:gd name="connsiteY75" fmla="*/ 148076 h 736894"/>
                            <a:gd name="connsiteX76" fmla="*/ 909205 w 1034762"/>
                            <a:gd name="connsiteY76" fmla="*/ 135087 h 736894"/>
                            <a:gd name="connsiteX77" fmla="*/ 930853 w 1034762"/>
                            <a:gd name="connsiteY77" fmla="*/ 100451 h 736894"/>
                            <a:gd name="connsiteX78" fmla="*/ 1013114 w 1034762"/>
                            <a:gd name="connsiteY78" fmla="*/ 104780 h 736894"/>
                            <a:gd name="connsiteX79" fmla="*/ 1026103 w 1034762"/>
                            <a:gd name="connsiteY79" fmla="*/ 113439 h 736894"/>
                            <a:gd name="connsiteX80" fmla="*/ 1034762 w 1034762"/>
                            <a:gd name="connsiteY80" fmla="*/ 139417 h 736894"/>
                            <a:gd name="connsiteX81" fmla="*/ 1021773 w 1034762"/>
                            <a:gd name="connsiteY81" fmla="*/ 152405 h 736894"/>
                            <a:gd name="connsiteX82" fmla="*/ 1008784 w 1034762"/>
                            <a:gd name="connsiteY82" fmla="*/ 156735 h 736894"/>
                            <a:gd name="connsiteX83" fmla="*/ 982807 w 1034762"/>
                            <a:gd name="connsiteY83" fmla="*/ 200030 h 736894"/>
                            <a:gd name="connsiteX84" fmla="*/ 974148 w 1034762"/>
                            <a:gd name="connsiteY84" fmla="*/ 213019 h 736894"/>
                            <a:gd name="connsiteX85" fmla="*/ 965489 w 1034762"/>
                            <a:gd name="connsiteY85" fmla="*/ 238996 h 736894"/>
                            <a:gd name="connsiteX86" fmla="*/ 961159 w 1034762"/>
                            <a:gd name="connsiteY86" fmla="*/ 251985 h 736894"/>
                            <a:gd name="connsiteX87" fmla="*/ 965489 w 1034762"/>
                            <a:gd name="connsiteY87" fmla="*/ 282292 h 736894"/>
                            <a:gd name="connsiteX88" fmla="*/ 978478 w 1034762"/>
                            <a:gd name="connsiteY88" fmla="*/ 290951 h 736894"/>
                            <a:gd name="connsiteX89" fmla="*/ 987137 w 1034762"/>
                            <a:gd name="connsiteY89" fmla="*/ 303939 h 736894"/>
                            <a:gd name="connsiteX90" fmla="*/ 978478 w 1034762"/>
                            <a:gd name="connsiteY90" fmla="*/ 316928 h 736894"/>
                            <a:gd name="connsiteX91" fmla="*/ 969818 w 1034762"/>
                            <a:gd name="connsiteY91" fmla="*/ 325587 h 736894"/>
                            <a:gd name="connsiteX92" fmla="*/ 965489 w 1034762"/>
                            <a:gd name="connsiteY92" fmla="*/ 351564 h 736894"/>
                            <a:gd name="connsiteX93" fmla="*/ 952500 w 1034762"/>
                            <a:gd name="connsiteY93" fmla="*/ 360223 h 736894"/>
                            <a:gd name="connsiteX94" fmla="*/ 926523 w 1034762"/>
                            <a:gd name="connsiteY94" fmla="*/ 368882 h 736894"/>
                            <a:gd name="connsiteX95" fmla="*/ 917864 w 1034762"/>
                            <a:gd name="connsiteY95" fmla="*/ 377542 h 736894"/>
                            <a:gd name="connsiteX96" fmla="*/ 913534 w 1034762"/>
                            <a:gd name="connsiteY96" fmla="*/ 390530 h 736894"/>
                            <a:gd name="connsiteX97" fmla="*/ 904875 w 1034762"/>
                            <a:gd name="connsiteY97" fmla="*/ 403519 h 736894"/>
                            <a:gd name="connsiteX98" fmla="*/ 896216 w 1034762"/>
                            <a:gd name="connsiteY98" fmla="*/ 446814 h 736894"/>
                            <a:gd name="connsiteX99" fmla="*/ 891887 w 1034762"/>
                            <a:gd name="connsiteY99" fmla="*/ 459803 h 736894"/>
                            <a:gd name="connsiteX100" fmla="*/ 861580 w 1034762"/>
                            <a:gd name="connsiteY100" fmla="*/ 468462 h 736894"/>
                            <a:gd name="connsiteX101" fmla="*/ 835603 w 1034762"/>
                            <a:gd name="connsiteY101" fmla="*/ 485780 h 736894"/>
                            <a:gd name="connsiteX102" fmla="*/ 826943 w 1034762"/>
                            <a:gd name="connsiteY102" fmla="*/ 498769 h 736894"/>
                            <a:gd name="connsiteX103" fmla="*/ 813955 w 1034762"/>
                            <a:gd name="connsiteY103" fmla="*/ 511757 h 736894"/>
                            <a:gd name="connsiteX104" fmla="*/ 792307 w 1034762"/>
                            <a:gd name="connsiteY104" fmla="*/ 520417 h 736894"/>
                            <a:gd name="connsiteX105" fmla="*/ 753341 w 1034762"/>
                            <a:gd name="connsiteY105" fmla="*/ 516087 h 736894"/>
                            <a:gd name="connsiteX106" fmla="*/ 727364 w 1034762"/>
                            <a:gd name="connsiteY106" fmla="*/ 507428 h 736894"/>
                            <a:gd name="connsiteX107" fmla="*/ 705716 w 1034762"/>
                            <a:gd name="connsiteY107" fmla="*/ 503098 h 736894"/>
                            <a:gd name="connsiteX108" fmla="*/ 692728 w 1034762"/>
                            <a:gd name="connsiteY108" fmla="*/ 507428 h 736894"/>
                            <a:gd name="connsiteX109" fmla="*/ 684068 w 1034762"/>
                            <a:gd name="connsiteY109" fmla="*/ 533405 h 736894"/>
                            <a:gd name="connsiteX110" fmla="*/ 666750 w 1034762"/>
                            <a:gd name="connsiteY110" fmla="*/ 537735 h 736894"/>
                            <a:gd name="connsiteX111" fmla="*/ 640773 w 1034762"/>
                            <a:gd name="connsiteY111" fmla="*/ 555053 h 736894"/>
                            <a:gd name="connsiteX112" fmla="*/ 636443 w 1034762"/>
                            <a:gd name="connsiteY112" fmla="*/ 568042 h 736894"/>
                            <a:gd name="connsiteX113" fmla="*/ 623455 w 1034762"/>
                            <a:gd name="connsiteY113" fmla="*/ 572371 h 736894"/>
                            <a:gd name="connsiteX114" fmla="*/ 593148 w 1034762"/>
                            <a:gd name="connsiteY114" fmla="*/ 576701 h 736894"/>
                            <a:gd name="connsiteX115" fmla="*/ 562841 w 1034762"/>
                            <a:gd name="connsiteY115" fmla="*/ 594019 h 736894"/>
                            <a:gd name="connsiteX116" fmla="*/ 554182 w 1034762"/>
                            <a:gd name="connsiteY116" fmla="*/ 619996 h 736894"/>
                            <a:gd name="connsiteX117" fmla="*/ 549853 w 1034762"/>
                            <a:gd name="connsiteY117" fmla="*/ 632985 h 736894"/>
                            <a:gd name="connsiteX118" fmla="*/ 541193 w 1034762"/>
                            <a:gd name="connsiteY118" fmla="*/ 641644 h 736894"/>
                            <a:gd name="connsiteX119" fmla="*/ 536864 w 1034762"/>
                            <a:gd name="connsiteY119" fmla="*/ 654632 h 736894"/>
                            <a:gd name="connsiteX120" fmla="*/ 510887 w 1034762"/>
                            <a:gd name="connsiteY120" fmla="*/ 671951 h 736894"/>
                            <a:gd name="connsiteX121" fmla="*/ 502228 w 1034762"/>
                            <a:gd name="connsiteY121" fmla="*/ 684939 h 736894"/>
                            <a:gd name="connsiteX122" fmla="*/ 493568 w 1034762"/>
                            <a:gd name="connsiteY122" fmla="*/ 710917 h 736894"/>
                            <a:gd name="connsiteX123" fmla="*/ 476250 w 1034762"/>
                            <a:gd name="connsiteY123" fmla="*/ 736894 h 736894"/>
                            <a:gd name="connsiteX124" fmla="*/ 445943 w 1034762"/>
                            <a:gd name="connsiteY124" fmla="*/ 732564 h 736894"/>
                            <a:gd name="connsiteX125" fmla="*/ 432955 w 1034762"/>
                            <a:gd name="connsiteY125" fmla="*/ 723905 h 736894"/>
                            <a:gd name="connsiteX126" fmla="*/ 406978 w 1034762"/>
                            <a:gd name="connsiteY126" fmla="*/ 715246 h 736894"/>
                            <a:gd name="connsiteX127" fmla="*/ 393989 w 1034762"/>
                            <a:gd name="connsiteY127" fmla="*/ 710917 h 736894"/>
                            <a:gd name="connsiteX128" fmla="*/ 376671 w 1034762"/>
                            <a:gd name="connsiteY128" fmla="*/ 706587 h 736894"/>
                            <a:gd name="connsiteX129" fmla="*/ 363682 w 1034762"/>
                            <a:gd name="connsiteY129" fmla="*/ 702257 h 736894"/>
                            <a:gd name="connsiteX130" fmla="*/ 337705 w 1034762"/>
                            <a:gd name="connsiteY130" fmla="*/ 697928 h 736894"/>
                            <a:gd name="connsiteX131" fmla="*/ 307398 w 1034762"/>
                            <a:gd name="connsiteY131" fmla="*/ 689269 h 736894"/>
                            <a:gd name="connsiteX132" fmla="*/ 242455 w 1034762"/>
                            <a:gd name="connsiteY132" fmla="*/ 693598 h 736894"/>
                            <a:gd name="connsiteX133" fmla="*/ 233796 w 1034762"/>
                            <a:gd name="connsiteY133" fmla="*/ 710917 h 736894"/>
                            <a:gd name="connsiteX134" fmla="*/ 207818 w 1034762"/>
                            <a:gd name="connsiteY134" fmla="*/ 719576 h 736894"/>
                            <a:gd name="connsiteX135" fmla="*/ 194830 w 1034762"/>
                            <a:gd name="connsiteY135" fmla="*/ 723905 h 736894"/>
                            <a:gd name="connsiteX136" fmla="*/ 160193 w 1034762"/>
                            <a:gd name="connsiteY136" fmla="*/ 719576 h 736894"/>
                            <a:gd name="connsiteX137" fmla="*/ 147205 w 1034762"/>
                            <a:gd name="connsiteY137" fmla="*/ 680610 h 736894"/>
                            <a:gd name="connsiteX138" fmla="*/ 129887 w 1034762"/>
                            <a:gd name="connsiteY138" fmla="*/ 654632 h 736894"/>
                            <a:gd name="connsiteX139" fmla="*/ 125557 w 1034762"/>
                            <a:gd name="connsiteY139" fmla="*/ 641644 h 736894"/>
                            <a:gd name="connsiteX140" fmla="*/ 134216 w 1034762"/>
                            <a:gd name="connsiteY140" fmla="*/ 607007 h 736894"/>
                            <a:gd name="connsiteX141" fmla="*/ 147205 w 1034762"/>
                            <a:gd name="connsiteY141" fmla="*/ 594019 h 736894"/>
                            <a:gd name="connsiteX142" fmla="*/ 151534 w 1034762"/>
                            <a:gd name="connsiteY142" fmla="*/ 546394 h 736894"/>
                            <a:gd name="connsiteX143" fmla="*/ 147205 w 1034762"/>
                            <a:gd name="connsiteY143" fmla="*/ 533405 h 736894"/>
                            <a:gd name="connsiteX144" fmla="*/ 138546 w 1034762"/>
                            <a:gd name="connsiteY144" fmla="*/ 520417 h 736894"/>
                            <a:gd name="connsiteX145" fmla="*/ 138546 w 1034762"/>
                            <a:gd name="connsiteY145" fmla="*/ 494439 h 73689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</a:cxnLst>
                          <a:rect l="l" t="t" r="r" b="b"/>
                          <a:pathLst>
                            <a:path w="1034762" h="736894">
                              <a:moveTo>
                                <a:pt x="138546" y="494439"/>
                              </a:moveTo>
                              <a:cubicBezTo>
                                <a:pt x="134938" y="488666"/>
                                <a:pt x="124396" y="487825"/>
                                <a:pt x="116898" y="485780"/>
                              </a:cubicBezTo>
                              <a:cubicBezTo>
                                <a:pt x="77412" y="475012"/>
                                <a:pt x="103190" y="489630"/>
                                <a:pt x="77932" y="472792"/>
                              </a:cubicBezTo>
                              <a:cubicBezTo>
                                <a:pt x="76489" y="468462"/>
                                <a:pt x="73603" y="464367"/>
                                <a:pt x="73603" y="459803"/>
                              </a:cubicBezTo>
                              <a:cubicBezTo>
                                <a:pt x="73603" y="452444"/>
                                <a:pt x="75348" y="445045"/>
                                <a:pt x="77932" y="438155"/>
                              </a:cubicBezTo>
                              <a:cubicBezTo>
                                <a:pt x="79759" y="433283"/>
                                <a:pt x="83341" y="429230"/>
                                <a:pt x="86591" y="425167"/>
                              </a:cubicBezTo>
                              <a:cubicBezTo>
                                <a:pt x="91962" y="418453"/>
                                <a:pt x="100735" y="411600"/>
                                <a:pt x="108239" y="407848"/>
                              </a:cubicBezTo>
                              <a:cubicBezTo>
                                <a:pt x="112321" y="405807"/>
                                <a:pt x="116898" y="404962"/>
                                <a:pt x="121228" y="403519"/>
                              </a:cubicBezTo>
                              <a:cubicBezTo>
                                <a:pt x="122671" y="383314"/>
                                <a:pt x="120644" y="362556"/>
                                <a:pt x="125557" y="342905"/>
                              </a:cubicBezTo>
                              <a:cubicBezTo>
                                <a:pt x="126819" y="337857"/>
                                <a:pt x="133656" y="336024"/>
                                <a:pt x="138546" y="334246"/>
                              </a:cubicBezTo>
                              <a:cubicBezTo>
                                <a:pt x="149730" y="330179"/>
                                <a:pt x="161892" y="329351"/>
                                <a:pt x="173182" y="325587"/>
                              </a:cubicBezTo>
                              <a:lnTo>
                                <a:pt x="186171" y="321257"/>
                              </a:lnTo>
                              <a:cubicBezTo>
                                <a:pt x="184728" y="311155"/>
                                <a:pt x="186405" y="300078"/>
                                <a:pt x="181841" y="290951"/>
                              </a:cubicBezTo>
                              <a:cubicBezTo>
                                <a:pt x="179800" y="286869"/>
                                <a:pt x="172815" y="288885"/>
                                <a:pt x="168853" y="286621"/>
                              </a:cubicBezTo>
                              <a:cubicBezTo>
                                <a:pt x="132162" y="265654"/>
                                <a:pt x="168322" y="279227"/>
                                <a:pt x="138546" y="269303"/>
                              </a:cubicBezTo>
                              <a:cubicBezTo>
                                <a:pt x="128971" y="259728"/>
                                <a:pt x="122926" y="255381"/>
                                <a:pt x="116898" y="243326"/>
                              </a:cubicBezTo>
                              <a:cubicBezTo>
                                <a:pt x="113256" y="236043"/>
                                <a:pt x="112438" y="222000"/>
                                <a:pt x="103909" y="217348"/>
                              </a:cubicBezTo>
                              <a:cubicBezTo>
                                <a:pt x="91890" y="210792"/>
                                <a:pt x="64943" y="204360"/>
                                <a:pt x="64943" y="204360"/>
                              </a:cubicBezTo>
                              <a:cubicBezTo>
                                <a:pt x="44597" y="184012"/>
                                <a:pt x="55351" y="196465"/>
                                <a:pt x="34637" y="165394"/>
                              </a:cubicBezTo>
                              <a:cubicBezTo>
                                <a:pt x="31751" y="161064"/>
                                <a:pt x="27624" y="157341"/>
                                <a:pt x="25978" y="152405"/>
                              </a:cubicBezTo>
                              <a:lnTo>
                                <a:pt x="17318" y="126428"/>
                              </a:lnTo>
                              <a:cubicBezTo>
                                <a:pt x="15875" y="113439"/>
                                <a:pt x="16158" y="100140"/>
                                <a:pt x="12989" y="87462"/>
                              </a:cubicBezTo>
                              <a:cubicBezTo>
                                <a:pt x="11727" y="82414"/>
                                <a:pt x="6380" y="79256"/>
                                <a:pt x="4330" y="74473"/>
                              </a:cubicBezTo>
                              <a:cubicBezTo>
                                <a:pt x="1986" y="69004"/>
                                <a:pt x="1443" y="62928"/>
                                <a:pt x="0" y="57155"/>
                              </a:cubicBezTo>
                              <a:cubicBezTo>
                                <a:pt x="1443" y="51382"/>
                                <a:pt x="1986" y="45306"/>
                                <a:pt x="4330" y="39837"/>
                              </a:cubicBezTo>
                              <a:cubicBezTo>
                                <a:pt x="15314" y="14208"/>
                                <a:pt x="23754" y="27925"/>
                                <a:pt x="56284" y="31178"/>
                              </a:cubicBezTo>
                              <a:cubicBezTo>
                                <a:pt x="60614" y="32621"/>
                                <a:pt x="65622" y="32769"/>
                                <a:pt x="69273" y="35507"/>
                              </a:cubicBezTo>
                              <a:cubicBezTo>
                                <a:pt x="77437" y="41630"/>
                                <a:pt x="90921" y="57155"/>
                                <a:pt x="90921" y="57155"/>
                              </a:cubicBezTo>
                              <a:cubicBezTo>
                                <a:pt x="110430" y="56458"/>
                                <a:pt x="253955" y="47649"/>
                                <a:pt x="290080" y="57155"/>
                              </a:cubicBezTo>
                              <a:cubicBezTo>
                                <a:pt x="295834" y="58669"/>
                                <a:pt x="292966" y="68700"/>
                                <a:pt x="294409" y="74473"/>
                              </a:cubicBezTo>
                              <a:cubicBezTo>
                                <a:pt x="304393" y="72809"/>
                                <a:pt x="322713" y="71145"/>
                                <a:pt x="333375" y="65814"/>
                              </a:cubicBezTo>
                              <a:cubicBezTo>
                                <a:pt x="338029" y="63487"/>
                                <a:pt x="342034" y="60041"/>
                                <a:pt x="346364" y="57155"/>
                              </a:cubicBezTo>
                              <a:cubicBezTo>
                                <a:pt x="352137" y="58598"/>
                                <a:pt x="359036" y="57768"/>
                                <a:pt x="363682" y="61485"/>
                              </a:cubicBezTo>
                              <a:cubicBezTo>
                                <a:pt x="367246" y="64336"/>
                                <a:pt x="365481" y="70676"/>
                                <a:pt x="368012" y="74473"/>
                              </a:cubicBezTo>
                              <a:cubicBezTo>
                                <a:pt x="371408" y="79568"/>
                                <a:pt x="377080" y="82758"/>
                                <a:pt x="381000" y="87462"/>
                              </a:cubicBezTo>
                              <a:cubicBezTo>
                                <a:pt x="384331" y="91460"/>
                                <a:pt x="386328" y="96454"/>
                                <a:pt x="389659" y="100451"/>
                              </a:cubicBezTo>
                              <a:cubicBezTo>
                                <a:pt x="417440" y="133787"/>
                                <a:pt x="389808" y="94178"/>
                                <a:pt x="411307" y="126428"/>
                              </a:cubicBezTo>
                              <a:cubicBezTo>
                                <a:pt x="421409" y="124985"/>
                                <a:pt x="438127" y="131689"/>
                                <a:pt x="441614" y="122098"/>
                              </a:cubicBezTo>
                              <a:cubicBezTo>
                                <a:pt x="451983" y="93584"/>
                                <a:pt x="443423" y="61414"/>
                                <a:pt x="445943" y="31178"/>
                              </a:cubicBezTo>
                              <a:cubicBezTo>
                                <a:pt x="446322" y="26630"/>
                                <a:pt x="447046" y="21416"/>
                                <a:pt x="450273" y="18189"/>
                              </a:cubicBezTo>
                              <a:cubicBezTo>
                                <a:pt x="453500" y="14962"/>
                                <a:pt x="458932" y="15303"/>
                                <a:pt x="463262" y="13860"/>
                              </a:cubicBezTo>
                              <a:cubicBezTo>
                                <a:pt x="467591" y="9530"/>
                                <a:pt x="471920" y="-3459"/>
                                <a:pt x="476250" y="871"/>
                              </a:cubicBezTo>
                              <a:cubicBezTo>
                                <a:pt x="484665" y="9286"/>
                                <a:pt x="481145" y="24217"/>
                                <a:pt x="484909" y="35507"/>
                              </a:cubicBezTo>
                              <a:lnTo>
                                <a:pt x="489239" y="48496"/>
                              </a:lnTo>
                              <a:cubicBezTo>
                                <a:pt x="490682" y="61485"/>
                                <a:pt x="493568" y="74393"/>
                                <a:pt x="493568" y="87462"/>
                              </a:cubicBezTo>
                              <a:cubicBezTo>
                                <a:pt x="493568" y="97667"/>
                                <a:pt x="488223" y="107615"/>
                                <a:pt x="489239" y="117769"/>
                              </a:cubicBezTo>
                              <a:cubicBezTo>
                                <a:pt x="489846" y="123836"/>
                                <a:pt x="502313" y="135172"/>
                                <a:pt x="506557" y="139417"/>
                              </a:cubicBezTo>
                              <a:cubicBezTo>
                                <a:pt x="508000" y="143746"/>
                                <a:pt x="509780" y="147978"/>
                                <a:pt x="510887" y="152405"/>
                              </a:cubicBezTo>
                              <a:cubicBezTo>
                                <a:pt x="513359" y="162291"/>
                                <a:pt x="514596" y="177142"/>
                                <a:pt x="519546" y="187042"/>
                              </a:cubicBezTo>
                              <a:cubicBezTo>
                                <a:pt x="521873" y="191696"/>
                                <a:pt x="525319" y="195701"/>
                                <a:pt x="528205" y="200030"/>
                              </a:cubicBezTo>
                              <a:lnTo>
                                <a:pt x="536864" y="226007"/>
                              </a:lnTo>
                              <a:cubicBezTo>
                                <a:pt x="538307" y="230337"/>
                                <a:pt x="537966" y="235769"/>
                                <a:pt x="541193" y="238996"/>
                              </a:cubicBezTo>
                              <a:cubicBezTo>
                                <a:pt x="544080" y="241882"/>
                                <a:pt x="547404" y="244389"/>
                                <a:pt x="549853" y="247655"/>
                              </a:cubicBezTo>
                              <a:cubicBezTo>
                                <a:pt x="556097" y="255980"/>
                                <a:pt x="567171" y="273632"/>
                                <a:pt x="567171" y="273632"/>
                              </a:cubicBezTo>
                              <a:lnTo>
                                <a:pt x="580159" y="312598"/>
                              </a:lnTo>
                              <a:cubicBezTo>
                                <a:pt x="583680" y="323161"/>
                                <a:pt x="584756" y="330184"/>
                                <a:pt x="593148" y="338576"/>
                              </a:cubicBezTo>
                              <a:cubicBezTo>
                                <a:pt x="596827" y="342255"/>
                                <a:pt x="601807" y="344349"/>
                                <a:pt x="606137" y="347235"/>
                              </a:cubicBezTo>
                              <a:cubicBezTo>
                                <a:pt x="607580" y="353008"/>
                                <a:pt x="608831" y="358832"/>
                                <a:pt x="610466" y="364553"/>
                              </a:cubicBezTo>
                              <a:cubicBezTo>
                                <a:pt x="611720" y="368941"/>
                                <a:pt x="610466" y="376099"/>
                                <a:pt x="614796" y="377542"/>
                              </a:cubicBezTo>
                              <a:cubicBezTo>
                                <a:pt x="618669" y="378833"/>
                                <a:pt x="620569" y="371769"/>
                                <a:pt x="623455" y="368882"/>
                              </a:cubicBezTo>
                              <a:cubicBezTo>
                                <a:pt x="624898" y="363109"/>
                                <a:pt x="622738" y="354718"/>
                                <a:pt x="627784" y="351564"/>
                              </a:cubicBezTo>
                              <a:cubicBezTo>
                                <a:pt x="636438" y="346156"/>
                                <a:pt x="648025" y="348913"/>
                                <a:pt x="658091" y="347235"/>
                              </a:cubicBezTo>
                              <a:cubicBezTo>
                                <a:pt x="703416" y="339681"/>
                                <a:pt x="658173" y="346353"/>
                                <a:pt x="697057" y="338576"/>
                              </a:cubicBezTo>
                              <a:cubicBezTo>
                                <a:pt x="705665" y="336854"/>
                                <a:pt x="714518" y="336375"/>
                                <a:pt x="723034" y="334246"/>
                              </a:cubicBezTo>
                              <a:cubicBezTo>
                                <a:pt x="731889" y="332032"/>
                                <a:pt x="740353" y="328474"/>
                                <a:pt x="749012" y="325587"/>
                              </a:cubicBezTo>
                              <a:lnTo>
                                <a:pt x="762000" y="321257"/>
                              </a:lnTo>
                              <a:cubicBezTo>
                                <a:pt x="766330" y="315484"/>
                                <a:pt x="770795" y="309811"/>
                                <a:pt x="774989" y="303939"/>
                              </a:cubicBezTo>
                              <a:cubicBezTo>
                                <a:pt x="778013" y="299705"/>
                                <a:pt x="780317" y="294948"/>
                                <a:pt x="783648" y="290951"/>
                              </a:cubicBezTo>
                              <a:cubicBezTo>
                                <a:pt x="811424" y="257620"/>
                                <a:pt x="783801" y="297217"/>
                                <a:pt x="805296" y="264973"/>
                              </a:cubicBezTo>
                              <a:cubicBezTo>
                                <a:pt x="803853" y="260644"/>
                                <a:pt x="804680" y="254637"/>
                                <a:pt x="800966" y="251985"/>
                              </a:cubicBezTo>
                              <a:cubicBezTo>
                                <a:pt x="793539" y="246680"/>
                                <a:pt x="774989" y="243326"/>
                                <a:pt x="774989" y="243326"/>
                              </a:cubicBezTo>
                              <a:cubicBezTo>
                                <a:pt x="773546" y="238996"/>
                                <a:pt x="770093" y="234866"/>
                                <a:pt x="770659" y="230337"/>
                              </a:cubicBezTo>
                              <a:cubicBezTo>
                                <a:pt x="776141" y="186472"/>
                                <a:pt x="806597" y="210394"/>
                                <a:pt x="848591" y="213019"/>
                              </a:cubicBezTo>
                              <a:cubicBezTo>
                                <a:pt x="852921" y="215905"/>
                                <a:pt x="856926" y="219351"/>
                                <a:pt x="861580" y="221678"/>
                              </a:cubicBezTo>
                              <a:cubicBezTo>
                                <a:pt x="891909" y="236842"/>
                                <a:pt x="871184" y="210183"/>
                                <a:pt x="883228" y="174053"/>
                              </a:cubicBezTo>
                              <a:cubicBezTo>
                                <a:pt x="886519" y="164180"/>
                                <a:pt x="894773" y="156735"/>
                                <a:pt x="900546" y="148076"/>
                              </a:cubicBezTo>
                              <a:lnTo>
                                <a:pt x="909205" y="135087"/>
                              </a:lnTo>
                              <a:cubicBezTo>
                                <a:pt x="919510" y="104173"/>
                                <a:pt x="910269" y="114173"/>
                                <a:pt x="930853" y="100451"/>
                              </a:cubicBezTo>
                              <a:cubicBezTo>
                                <a:pt x="958273" y="101894"/>
                                <a:pt x="985907" y="101070"/>
                                <a:pt x="1013114" y="104780"/>
                              </a:cubicBezTo>
                              <a:cubicBezTo>
                                <a:pt x="1018270" y="105483"/>
                                <a:pt x="1023345" y="109026"/>
                                <a:pt x="1026103" y="113439"/>
                              </a:cubicBezTo>
                              <a:cubicBezTo>
                                <a:pt x="1030941" y="121179"/>
                                <a:pt x="1034762" y="139417"/>
                                <a:pt x="1034762" y="139417"/>
                              </a:cubicBezTo>
                              <a:cubicBezTo>
                                <a:pt x="1030432" y="143746"/>
                                <a:pt x="1026868" y="149009"/>
                                <a:pt x="1021773" y="152405"/>
                              </a:cubicBezTo>
                              <a:cubicBezTo>
                                <a:pt x="1017976" y="154937"/>
                                <a:pt x="1012011" y="153508"/>
                                <a:pt x="1008784" y="156735"/>
                              </a:cubicBezTo>
                              <a:cubicBezTo>
                                <a:pt x="994663" y="170856"/>
                                <a:pt x="991917" y="184087"/>
                                <a:pt x="982807" y="200030"/>
                              </a:cubicBezTo>
                              <a:cubicBezTo>
                                <a:pt x="980225" y="204548"/>
                                <a:pt x="976261" y="208264"/>
                                <a:pt x="974148" y="213019"/>
                              </a:cubicBezTo>
                              <a:cubicBezTo>
                                <a:pt x="970441" y="221360"/>
                                <a:pt x="968375" y="230337"/>
                                <a:pt x="965489" y="238996"/>
                              </a:cubicBezTo>
                              <a:lnTo>
                                <a:pt x="961159" y="251985"/>
                              </a:lnTo>
                              <a:cubicBezTo>
                                <a:pt x="962602" y="262087"/>
                                <a:pt x="961344" y="272967"/>
                                <a:pt x="965489" y="282292"/>
                              </a:cubicBezTo>
                              <a:cubicBezTo>
                                <a:pt x="967602" y="287047"/>
                                <a:pt x="974798" y="287272"/>
                                <a:pt x="978478" y="290951"/>
                              </a:cubicBezTo>
                              <a:cubicBezTo>
                                <a:pt x="982157" y="294630"/>
                                <a:pt x="984251" y="299610"/>
                                <a:pt x="987137" y="303939"/>
                              </a:cubicBezTo>
                              <a:cubicBezTo>
                                <a:pt x="984251" y="308269"/>
                                <a:pt x="981729" y="312865"/>
                                <a:pt x="978478" y="316928"/>
                              </a:cubicBezTo>
                              <a:cubicBezTo>
                                <a:pt x="975928" y="320116"/>
                                <a:pt x="971251" y="321765"/>
                                <a:pt x="969818" y="325587"/>
                              </a:cubicBezTo>
                              <a:cubicBezTo>
                                <a:pt x="966736" y="333806"/>
                                <a:pt x="969415" y="343712"/>
                                <a:pt x="965489" y="351564"/>
                              </a:cubicBezTo>
                              <a:cubicBezTo>
                                <a:pt x="963162" y="356218"/>
                                <a:pt x="957255" y="358110"/>
                                <a:pt x="952500" y="360223"/>
                              </a:cubicBezTo>
                              <a:cubicBezTo>
                                <a:pt x="944159" y="363930"/>
                                <a:pt x="926523" y="368882"/>
                                <a:pt x="926523" y="368882"/>
                              </a:cubicBezTo>
                              <a:cubicBezTo>
                                <a:pt x="923637" y="371769"/>
                                <a:pt x="919964" y="374042"/>
                                <a:pt x="917864" y="377542"/>
                              </a:cubicBezTo>
                              <a:cubicBezTo>
                                <a:pt x="915516" y="381455"/>
                                <a:pt x="915575" y="386448"/>
                                <a:pt x="913534" y="390530"/>
                              </a:cubicBezTo>
                              <a:cubicBezTo>
                                <a:pt x="911207" y="395184"/>
                                <a:pt x="907761" y="399189"/>
                                <a:pt x="904875" y="403519"/>
                              </a:cubicBezTo>
                              <a:cubicBezTo>
                                <a:pt x="895095" y="432861"/>
                                <a:pt x="906165" y="397067"/>
                                <a:pt x="896216" y="446814"/>
                              </a:cubicBezTo>
                              <a:cubicBezTo>
                                <a:pt x="895321" y="451289"/>
                                <a:pt x="895114" y="456576"/>
                                <a:pt x="891887" y="459803"/>
                              </a:cubicBezTo>
                              <a:cubicBezTo>
                                <a:pt x="889818" y="461872"/>
                                <a:pt x="861727" y="468425"/>
                                <a:pt x="861580" y="468462"/>
                              </a:cubicBezTo>
                              <a:cubicBezTo>
                                <a:pt x="839842" y="501071"/>
                                <a:pt x="869151" y="463415"/>
                                <a:pt x="835603" y="485780"/>
                              </a:cubicBezTo>
                              <a:cubicBezTo>
                                <a:pt x="831273" y="488666"/>
                                <a:pt x="830274" y="494771"/>
                                <a:pt x="826943" y="498769"/>
                              </a:cubicBezTo>
                              <a:cubicBezTo>
                                <a:pt x="823023" y="503472"/>
                                <a:pt x="819147" y="508512"/>
                                <a:pt x="813955" y="511757"/>
                              </a:cubicBezTo>
                              <a:cubicBezTo>
                                <a:pt x="807364" y="515876"/>
                                <a:pt x="799523" y="517530"/>
                                <a:pt x="792307" y="520417"/>
                              </a:cubicBezTo>
                              <a:cubicBezTo>
                                <a:pt x="779318" y="518974"/>
                                <a:pt x="766156" y="518650"/>
                                <a:pt x="753341" y="516087"/>
                              </a:cubicBezTo>
                              <a:cubicBezTo>
                                <a:pt x="744391" y="514297"/>
                                <a:pt x="736314" y="509218"/>
                                <a:pt x="727364" y="507428"/>
                              </a:cubicBezTo>
                              <a:lnTo>
                                <a:pt x="705716" y="503098"/>
                              </a:lnTo>
                              <a:cubicBezTo>
                                <a:pt x="701387" y="504541"/>
                                <a:pt x="695381" y="503714"/>
                                <a:pt x="692728" y="507428"/>
                              </a:cubicBezTo>
                              <a:cubicBezTo>
                                <a:pt x="687423" y="514855"/>
                                <a:pt x="692923" y="531191"/>
                                <a:pt x="684068" y="533405"/>
                              </a:cubicBezTo>
                              <a:lnTo>
                                <a:pt x="666750" y="537735"/>
                              </a:lnTo>
                              <a:cubicBezTo>
                                <a:pt x="658091" y="543508"/>
                                <a:pt x="644064" y="545180"/>
                                <a:pt x="640773" y="555053"/>
                              </a:cubicBezTo>
                              <a:cubicBezTo>
                                <a:pt x="639330" y="559383"/>
                                <a:pt x="639670" y="564815"/>
                                <a:pt x="636443" y="568042"/>
                              </a:cubicBezTo>
                              <a:cubicBezTo>
                                <a:pt x="633216" y="571269"/>
                                <a:pt x="627930" y="571476"/>
                                <a:pt x="623455" y="572371"/>
                              </a:cubicBezTo>
                              <a:cubicBezTo>
                                <a:pt x="613448" y="574372"/>
                                <a:pt x="603250" y="575258"/>
                                <a:pt x="593148" y="576701"/>
                              </a:cubicBezTo>
                              <a:cubicBezTo>
                                <a:pt x="590497" y="578026"/>
                                <a:pt x="565622" y="589569"/>
                                <a:pt x="562841" y="594019"/>
                              </a:cubicBezTo>
                              <a:cubicBezTo>
                                <a:pt x="558003" y="601759"/>
                                <a:pt x="557068" y="611337"/>
                                <a:pt x="554182" y="619996"/>
                              </a:cubicBezTo>
                              <a:cubicBezTo>
                                <a:pt x="552739" y="624326"/>
                                <a:pt x="553080" y="629758"/>
                                <a:pt x="549853" y="632985"/>
                              </a:cubicBezTo>
                              <a:lnTo>
                                <a:pt x="541193" y="641644"/>
                              </a:lnTo>
                              <a:cubicBezTo>
                                <a:pt x="539750" y="645973"/>
                                <a:pt x="540091" y="651405"/>
                                <a:pt x="536864" y="654632"/>
                              </a:cubicBezTo>
                              <a:cubicBezTo>
                                <a:pt x="529505" y="661991"/>
                                <a:pt x="510887" y="671951"/>
                                <a:pt x="510887" y="671951"/>
                              </a:cubicBezTo>
                              <a:cubicBezTo>
                                <a:pt x="508001" y="676280"/>
                                <a:pt x="504341" y="680184"/>
                                <a:pt x="502228" y="684939"/>
                              </a:cubicBezTo>
                              <a:cubicBezTo>
                                <a:pt x="498521" y="693280"/>
                                <a:pt x="498631" y="703322"/>
                                <a:pt x="493568" y="710917"/>
                              </a:cubicBezTo>
                              <a:lnTo>
                                <a:pt x="476250" y="736894"/>
                              </a:lnTo>
                              <a:cubicBezTo>
                                <a:pt x="466148" y="735451"/>
                                <a:pt x="455718" y="735496"/>
                                <a:pt x="445943" y="732564"/>
                              </a:cubicBezTo>
                              <a:cubicBezTo>
                                <a:pt x="440959" y="731069"/>
                                <a:pt x="437710" y="726018"/>
                                <a:pt x="432955" y="723905"/>
                              </a:cubicBezTo>
                              <a:cubicBezTo>
                                <a:pt x="424614" y="720198"/>
                                <a:pt x="415637" y="718132"/>
                                <a:pt x="406978" y="715246"/>
                              </a:cubicBezTo>
                              <a:cubicBezTo>
                                <a:pt x="402648" y="713803"/>
                                <a:pt x="398417" y="712024"/>
                                <a:pt x="393989" y="710917"/>
                              </a:cubicBezTo>
                              <a:cubicBezTo>
                                <a:pt x="388216" y="709474"/>
                                <a:pt x="382392" y="708222"/>
                                <a:pt x="376671" y="706587"/>
                              </a:cubicBezTo>
                              <a:cubicBezTo>
                                <a:pt x="372283" y="705333"/>
                                <a:pt x="368137" y="703247"/>
                                <a:pt x="363682" y="702257"/>
                              </a:cubicBezTo>
                              <a:cubicBezTo>
                                <a:pt x="355113" y="700353"/>
                                <a:pt x="346313" y="699650"/>
                                <a:pt x="337705" y="697928"/>
                              </a:cubicBezTo>
                              <a:cubicBezTo>
                                <a:pt x="324122" y="695211"/>
                                <a:pt x="319772" y="693393"/>
                                <a:pt x="307398" y="689269"/>
                              </a:cubicBezTo>
                              <a:cubicBezTo>
                                <a:pt x="285750" y="690712"/>
                                <a:pt x="263269" y="687476"/>
                                <a:pt x="242455" y="693598"/>
                              </a:cubicBezTo>
                              <a:cubicBezTo>
                                <a:pt x="236263" y="695419"/>
                                <a:pt x="238959" y="707044"/>
                                <a:pt x="233796" y="710917"/>
                              </a:cubicBezTo>
                              <a:cubicBezTo>
                                <a:pt x="226494" y="716394"/>
                                <a:pt x="216477" y="716690"/>
                                <a:pt x="207818" y="719576"/>
                              </a:cubicBezTo>
                              <a:lnTo>
                                <a:pt x="194830" y="723905"/>
                              </a:lnTo>
                              <a:cubicBezTo>
                                <a:pt x="183284" y="722462"/>
                                <a:pt x="170996" y="723897"/>
                                <a:pt x="160193" y="719576"/>
                              </a:cubicBezTo>
                              <a:cubicBezTo>
                                <a:pt x="148573" y="714928"/>
                                <a:pt x="149170" y="685326"/>
                                <a:pt x="147205" y="680610"/>
                              </a:cubicBezTo>
                              <a:cubicBezTo>
                                <a:pt x="143202" y="671003"/>
                                <a:pt x="133178" y="664505"/>
                                <a:pt x="129887" y="654632"/>
                              </a:cubicBezTo>
                              <a:lnTo>
                                <a:pt x="125557" y="641644"/>
                              </a:lnTo>
                              <a:cubicBezTo>
                                <a:pt x="126181" y="638526"/>
                                <a:pt x="130414" y="612710"/>
                                <a:pt x="134216" y="607007"/>
                              </a:cubicBezTo>
                              <a:cubicBezTo>
                                <a:pt x="137612" y="601912"/>
                                <a:pt x="142875" y="598348"/>
                                <a:pt x="147205" y="594019"/>
                              </a:cubicBezTo>
                              <a:cubicBezTo>
                                <a:pt x="157107" y="564312"/>
                                <a:pt x="158528" y="574371"/>
                                <a:pt x="151534" y="546394"/>
                              </a:cubicBezTo>
                              <a:cubicBezTo>
                                <a:pt x="150427" y="541966"/>
                                <a:pt x="149246" y="537487"/>
                                <a:pt x="147205" y="533405"/>
                              </a:cubicBezTo>
                              <a:cubicBezTo>
                                <a:pt x="144878" y="528751"/>
                                <a:pt x="141128" y="524935"/>
                                <a:pt x="138546" y="520417"/>
                              </a:cubicBezTo>
                              <a:cubicBezTo>
                                <a:pt x="135344" y="514813"/>
                                <a:pt x="142154" y="500212"/>
                                <a:pt x="138546" y="494439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20000"/>
                            <a:lumOff val="80000"/>
                            <a:alpha val="25000"/>
                          </a:schemeClr>
                        </a:solidFill>
                        <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>
                            <a:defRPr/>
                          </a:pPr>
                          <a:endParaRPr lang="es-PE" sz="1000"/>
                        </a:p>
                      </p:txBody>
                    </p:sp>
                    <p:grpSp>
                      <p:nvGrpSpPr>
                        <p:cNvPr id="71" name="Grupo 67">
                          <a:extLst>
                            <a:ext uri="{FF2B5EF4-FFF2-40B4-BE49-F238E27FC236}">
                              <a16:creationId xmlns:a16="http://schemas.microsoft.com/office/drawing/2014/main" id="{D26B74E4-0A6A-4588-8BAE-3253E68479B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4463276" cy="6561751"/>
                          <a:chOff x="0" y="0"/>
                          <a:chExt cx="4463276" cy="6561751"/>
                        </a:xfrm>
                      </p:grpSpPr>
                      <p:sp>
                        <p:nvSpPr>
                          <p:cNvPr id="72" name="Forma libre 71">
                            <a:extLst>
                              <a:ext uri="{FF2B5EF4-FFF2-40B4-BE49-F238E27FC236}">
                                <a16:creationId xmlns:a16="http://schemas.microsoft.com/office/drawing/2014/main" id="{23A02BFA-373D-4B59-804D-2496ED5BA48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18967" y="1044600"/>
                            <a:ext cx="540110" cy="1417505"/>
                          </a:xfrm>
                          <a:custGeom>
                            <a:avLst/>
                            <a:gdLst>
                              <a:gd name="connsiteX0" fmla="*/ 297657 w 542682"/>
                              <a:gd name="connsiteY0" fmla="*/ 718 h 1387796"/>
                              <a:gd name="connsiteX1" fmla="*/ 327422 w 542682"/>
                              <a:gd name="connsiteY1" fmla="*/ 48343 h 1387796"/>
                              <a:gd name="connsiteX2" fmla="*/ 321469 w 542682"/>
                              <a:gd name="connsiteY2" fmla="*/ 90014 h 1387796"/>
                              <a:gd name="connsiteX3" fmla="*/ 327422 w 542682"/>
                              <a:gd name="connsiteY3" fmla="*/ 137639 h 1387796"/>
                              <a:gd name="connsiteX4" fmla="*/ 357188 w 542682"/>
                              <a:gd name="connsiteY4" fmla="*/ 161452 h 1387796"/>
                              <a:gd name="connsiteX5" fmla="*/ 363141 w 542682"/>
                              <a:gd name="connsiteY5" fmla="*/ 179311 h 1387796"/>
                              <a:gd name="connsiteX6" fmla="*/ 375047 w 542682"/>
                              <a:gd name="connsiteY6" fmla="*/ 191218 h 1387796"/>
                              <a:gd name="connsiteX7" fmla="*/ 363141 w 542682"/>
                              <a:gd name="connsiteY7" fmla="*/ 244796 h 1387796"/>
                              <a:gd name="connsiteX8" fmla="*/ 345282 w 542682"/>
                              <a:gd name="connsiteY8" fmla="*/ 256702 h 1387796"/>
                              <a:gd name="connsiteX9" fmla="*/ 363141 w 542682"/>
                              <a:gd name="connsiteY9" fmla="*/ 268608 h 1387796"/>
                              <a:gd name="connsiteX10" fmla="*/ 398860 w 542682"/>
                              <a:gd name="connsiteY10" fmla="*/ 286468 h 1387796"/>
                              <a:gd name="connsiteX11" fmla="*/ 398860 w 542682"/>
                              <a:gd name="connsiteY11" fmla="*/ 399577 h 1387796"/>
                              <a:gd name="connsiteX12" fmla="*/ 410766 w 542682"/>
                              <a:gd name="connsiteY12" fmla="*/ 465061 h 1387796"/>
                              <a:gd name="connsiteX13" fmla="*/ 404813 w 542682"/>
                              <a:gd name="connsiteY13" fmla="*/ 506733 h 1387796"/>
                              <a:gd name="connsiteX14" fmla="*/ 392907 w 542682"/>
                              <a:gd name="connsiteY14" fmla="*/ 524593 h 1387796"/>
                              <a:gd name="connsiteX15" fmla="*/ 386954 w 542682"/>
                              <a:gd name="connsiteY15" fmla="*/ 542452 h 1387796"/>
                              <a:gd name="connsiteX16" fmla="*/ 375047 w 542682"/>
                              <a:gd name="connsiteY16" fmla="*/ 584124 h 1387796"/>
                              <a:gd name="connsiteX17" fmla="*/ 351235 w 542682"/>
                              <a:gd name="connsiteY17" fmla="*/ 590077 h 1387796"/>
                              <a:gd name="connsiteX18" fmla="*/ 333375 w 542682"/>
                              <a:gd name="connsiteY18" fmla="*/ 596030 h 1387796"/>
                              <a:gd name="connsiteX19" fmla="*/ 327422 w 542682"/>
                              <a:gd name="connsiteY19" fmla="*/ 613889 h 1387796"/>
                              <a:gd name="connsiteX20" fmla="*/ 321469 w 542682"/>
                              <a:gd name="connsiteY20" fmla="*/ 655561 h 1387796"/>
                              <a:gd name="connsiteX21" fmla="*/ 309563 w 542682"/>
                              <a:gd name="connsiteY21" fmla="*/ 667468 h 1387796"/>
                              <a:gd name="connsiteX22" fmla="*/ 303610 w 542682"/>
                              <a:gd name="connsiteY22" fmla="*/ 685327 h 1387796"/>
                              <a:gd name="connsiteX23" fmla="*/ 315516 w 542682"/>
                              <a:gd name="connsiteY23" fmla="*/ 721046 h 1387796"/>
                              <a:gd name="connsiteX24" fmla="*/ 321469 w 542682"/>
                              <a:gd name="connsiteY24" fmla="*/ 738905 h 1387796"/>
                              <a:gd name="connsiteX25" fmla="*/ 333375 w 542682"/>
                              <a:gd name="connsiteY25" fmla="*/ 780577 h 1387796"/>
                              <a:gd name="connsiteX26" fmla="*/ 339329 w 542682"/>
                              <a:gd name="connsiteY26" fmla="*/ 822249 h 1387796"/>
                              <a:gd name="connsiteX27" fmla="*/ 351235 w 542682"/>
                              <a:gd name="connsiteY27" fmla="*/ 857968 h 1387796"/>
                              <a:gd name="connsiteX28" fmla="*/ 339329 w 542682"/>
                              <a:gd name="connsiteY28" fmla="*/ 893686 h 1387796"/>
                              <a:gd name="connsiteX29" fmla="*/ 333375 w 542682"/>
                              <a:gd name="connsiteY29" fmla="*/ 911546 h 1387796"/>
                              <a:gd name="connsiteX30" fmla="*/ 339329 w 542682"/>
                              <a:gd name="connsiteY30" fmla="*/ 929405 h 1387796"/>
                              <a:gd name="connsiteX31" fmla="*/ 345282 w 542682"/>
                              <a:gd name="connsiteY31" fmla="*/ 971077 h 1387796"/>
                              <a:gd name="connsiteX32" fmla="*/ 357188 w 542682"/>
                              <a:gd name="connsiteY32" fmla="*/ 988936 h 1387796"/>
                              <a:gd name="connsiteX33" fmla="*/ 381000 w 542682"/>
                              <a:gd name="connsiteY33" fmla="*/ 1018702 h 1387796"/>
                              <a:gd name="connsiteX34" fmla="*/ 386954 w 542682"/>
                              <a:gd name="connsiteY34" fmla="*/ 1036561 h 1387796"/>
                              <a:gd name="connsiteX35" fmla="*/ 398860 w 542682"/>
                              <a:gd name="connsiteY35" fmla="*/ 1048468 h 1387796"/>
                              <a:gd name="connsiteX36" fmla="*/ 416719 w 542682"/>
                              <a:gd name="connsiteY36" fmla="*/ 1042514 h 1387796"/>
                              <a:gd name="connsiteX37" fmla="*/ 458391 w 542682"/>
                              <a:gd name="connsiteY37" fmla="*/ 1030608 h 1387796"/>
                              <a:gd name="connsiteX38" fmla="*/ 476250 w 542682"/>
                              <a:gd name="connsiteY38" fmla="*/ 1042514 h 1387796"/>
                              <a:gd name="connsiteX39" fmla="*/ 482204 w 542682"/>
                              <a:gd name="connsiteY39" fmla="*/ 1066327 h 1387796"/>
                              <a:gd name="connsiteX40" fmla="*/ 488157 w 542682"/>
                              <a:gd name="connsiteY40" fmla="*/ 1084186 h 1387796"/>
                              <a:gd name="connsiteX41" fmla="*/ 500063 w 542682"/>
                              <a:gd name="connsiteY41" fmla="*/ 1096093 h 1387796"/>
                              <a:gd name="connsiteX42" fmla="*/ 535782 w 542682"/>
                              <a:gd name="connsiteY42" fmla="*/ 1119905 h 1387796"/>
                              <a:gd name="connsiteX43" fmla="*/ 529829 w 542682"/>
                              <a:gd name="connsiteY43" fmla="*/ 1173483 h 1387796"/>
                              <a:gd name="connsiteX44" fmla="*/ 511969 w 542682"/>
                              <a:gd name="connsiteY44" fmla="*/ 1179436 h 1387796"/>
                              <a:gd name="connsiteX45" fmla="*/ 506016 w 542682"/>
                              <a:gd name="connsiteY45" fmla="*/ 1274686 h 1387796"/>
                              <a:gd name="connsiteX46" fmla="*/ 470297 w 542682"/>
                              <a:gd name="connsiteY46" fmla="*/ 1280639 h 1387796"/>
                              <a:gd name="connsiteX47" fmla="*/ 434579 w 542682"/>
                              <a:gd name="connsiteY47" fmla="*/ 1316358 h 1387796"/>
                              <a:gd name="connsiteX48" fmla="*/ 381000 w 542682"/>
                              <a:gd name="connsiteY48" fmla="*/ 1298499 h 1387796"/>
                              <a:gd name="connsiteX49" fmla="*/ 369094 w 542682"/>
                              <a:gd name="connsiteY49" fmla="*/ 1262780 h 1387796"/>
                              <a:gd name="connsiteX50" fmla="*/ 363141 w 542682"/>
                              <a:gd name="connsiteY50" fmla="*/ 1280639 h 1387796"/>
                              <a:gd name="connsiteX51" fmla="*/ 357188 w 542682"/>
                              <a:gd name="connsiteY51" fmla="*/ 1304452 h 1387796"/>
                              <a:gd name="connsiteX52" fmla="*/ 345282 w 542682"/>
                              <a:gd name="connsiteY52" fmla="*/ 1322311 h 1387796"/>
                              <a:gd name="connsiteX53" fmla="*/ 345282 w 542682"/>
                              <a:gd name="connsiteY53" fmla="*/ 1363983 h 1387796"/>
                              <a:gd name="connsiteX54" fmla="*/ 339329 w 542682"/>
                              <a:gd name="connsiteY54" fmla="*/ 1387796 h 1387796"/>
                              <a:gd name="connsiteX55" fmla="*/ 291704 w 542682"/>
                              <a:gd name="connsiteY55" fmla="*/ 1381843 h 1387796"/>
                              <a:gd name="connsiteX56" fmla="*/ 285750 w 542682"/>
                              <a:gd name="connsiteY56" fmla="*/ 1363983 h 1387796"/>
                              <a:gd name="connsiteX57" fmla="*/ 255985 w 542682"/>
                              <a:gd name="connsiteY57" fmla="*/ 1298499 h 1387796"/>
                              <a:gd name="connsiteX58" fmla="*/ 226219 w 542682"/>
                              <a:gd name="connsiteY58" fmla="*/ 1256827 h 1387796"/>
                              <a:gd name="connsiteX59" fmla="*/ 208360 w 542682"/>
                              <a:gd name="connsiteY59" fmla="*/ 1250874 h 1387796"/>
                              <a:gd name="connsiteX60" fmla="*/ 184547 w 542682"/>
                              <a:gd name="connsiteY60" fmla="*/ 1215155 h 1387796"/>
                              <a:gd name="connsiteX61" fmla="*/ 178594 w 542682"/>
                              <a:gd name="connsiteY61" fmla="*/ 1197296 h 1387796"/>
                              <a:gd name="connsiteX62" fmla="*/ 166688 w 542682"/>
                              <a:gd name="connsiteY62" fmla="*/ 1185389 h 1387796"/>
                              <a:gd name="connsiteX63" fmla="*/ 148829 w 542682"/>
                              <a:gd name="connsiteY63" fmla="*/ 1179436 h 1387796"/>
                              <a:gd name="connsiteX64" fmla="*/ 125016 w 542682"/>
                              <a:gd name="connsiteY64" fmla="*/ 1137764 h 1387796"/>
                              <a:gd name="connsiteX65" fmla="*/ 113110 w 542682"/>
                              <a:gd name="connsiteY65" fmla="*/ 1119905 h 1387796"/>
                              <a:gd name="connsiteX66" fmla="*/ 77391 w 542682"/>
                              <a:gd name="connsiteY66" fmla="*/ 1102046 h 1387796"/>
                              <a:gd name="connsiteX67" fmla="*/ 53579 w 542682"/>
                              <a:gd name="connsiteY67" fmla="*/ 1066327 h 1387796"/>
                              <a:gd name="connsiteX68" fmla="*/ 47625 w 542682"/>
                              <a:gd name="connsiteY68" fmla="*/ 1048468 h 1387796"/>
                              <a:gd name="connsiteX69" fmla="*/ 11907 w 542682"/>
                              <a:gd name="connsiteY69" fmla="*/ 1018702 h 1387796"/>
                              <a:gd name="connsiteX70" fmla="*/ 0 w 542682"/>
                              <a:gd name="connsiteY70" fmla="*/ 1006796 h 1387796"/>
                              <a:gd name="connsiteX71" fmla="*/ 5954 w 542682"/>
                              <a:gd name="connsiteY71" fmla="*/ 911546 h 1387796"/>
                              <a:gd name="connsiteX72" fmla="*/ 23813 w 542682"/>
                              <a:gd name="connsiteY72" fmla="*/ 899639 h 1387796"/>
                              <a:gd name="connsiteX73" fmla="*/ 71438 w 542682"/>
                              <a:gd name="connsiteY73" fmla="*/ 887733 h 1387796"/>
                              <a:gd name="connsiteX74" fmla="*/ 65485 w 542682"/>
                              <a:gd name="connsiteY74" fmla="*/ 869874 h 1387796"/>
                              <a:gd name="connsiteX75" fmla="*/ 53579 w 542682"/>
                              <a:gd name="connsiteY75" fmla="*/ 846061 h 1387796"/>
                              <a:gd name="connsiteX76" fmla="*/ 59532 w 542682"/>
                              <a:gd name="connsiteY76" fmla="*/ 828202 h 1387796"/>
                              <a:gd name="connsiteX77" fmla="*/ 47625 w 542682"/>
                              <a:gd name="connsiteY77" fmla="*/ 792483 h 1387796"/>
                              <a:gd name="connsiteX78" fmla="*/ 11907 w 542682"/>
                              <a:gd name="connsiteY78" fmla="*/ 780577 h 1387796"/>
                              <a:gd name="connsiteX79" fmla="*/ 17860 w 542682"/>
                              <a:gd name="connsiteY79" fmla="*/ 643655 h 1387796"/>
                              <a:gd name="connsiteX80" fmla="*/ 23813 w 542682"/>
                              <a:gd name="connsiteY80" fmla="*/ 625796 h 1387796"/>
                              <a:gd name="connsiteX81" fmla="*/ 29766 w 542682"/>
                              <a:gd name="connsiteY81" fmla="*/ 601983 h 1387796"/>
                              <a:gd name="connsiteX82" fmla="*/ 29766 w 542682"/>
                              <a:gd name="connsiteY82" fmla="*/ 530546 h 1387796"/>
                              <a:gd name="connsiteX83" fmla="*/ 35719 w 542682"/>
                              <a:gd name="connsiteY83" fmla="*/ 512686 h 1387796"/>
                              <a:gd name="connsiteX84" fmla="*/ 41672 w 542682"/>
                              <a:gd name="connsiteY84" fmla="*/ 494827 h 1387796"/>
                              <a:gd name="connsiteX85" fmla="*/ 35719 w 542682"/>
                              <a:gd name="connsiteY85" fmla="*/ 471014 h 1387796"/>
                              <a:gd name="connsiteX86" fmla="*/ 35719 w 542682"/>
                              <a:gd name="connsiteY86" fmla="*/ 429343 h 1387796"/>
                              <a:gd name="connsiteX87" fmla="*/ 65485 w 542682"/>
                              <a:gd name="connsiteY87" fmla="*/ 405530 h 1387796"/>
                              <a:gd name="connsiteX88" fmla="*/ 71438 w 542682"/>
                              <a:gd name="connsiteY88" fmla="*/ 387671 h 1387796"/>
                              <a:gd name="connsiteX89" fmla="*/ 77391 w 542682"/>
                              <a:gd name="connsiteY89" fmla="*/ 316233 h 1387796"/>
                              <a:gd name="connsiteX90" fmla="*/ 95250 w 542682"/>
                              <a:gd name="connsiteY90" fmla="*/ 304327 h 1387796"/>
                              <a:gd name="connsiteX91" fmla="*/ 107157 w 542682"/>
                              <a:gd name="connsiteY91" fmla="*/ 292421 h 1387796"/>
                              <a:gd name="connsiteX92" fmla="*/ 113110 w 542682"/>
                              <a:gd name="connsiteY92" fmla="*/ 274561 h 1387796"/>
                              <a:gd name="connsiteX93" fmla="*/ 125016 w 542682"/>
                              <a:gd name="connsiteY93" fmla="*/ 220983 h 1387796"/>
                              <a:gd name="connsiteX94" fmla="*/ 136922 w 542682"/>
                              <a:gd name="connsiteY94" fmla="*/ 203124 h 1387796"/>
                              <a:gd name="connsiteX95" fmla="*/ 142875 w 542682"/>
                              <a:gd name="connsiteY95" fmla="*/ 155499 h 1387796"/>
                              <a:gd name="connsiteX96" fmla="*/ 178594 w 542682"/>
                              <a:gd name="connsiteY96" fmla="*/ 167405 h 1387796"/>
                              <a:gd name="connsiteX97" fmla="*/ 202407 w 542682"/>
                              <a:gd name="connsiteY97" fmla="*/ 161452 h 1387796"/>
                              <a:gd name="connsiteX98" fmla="*/ 220266 w 542682"/>
                              <a:gd name="connsiteY98" fmla="*/ 119780 h 1387796"/>
                              <a:gd name="connsiteX99" fmla="*/ 226219 w 542682"/>
                              <a:gd name="connsiteY99" fmla="*/ 72155 h 1387796"/>
                              <a:gd name="connsiteX100" fmla="*/ 261938 w 542682"/>
                              <a:gd name="connsiteY100" fmla="*/ 60249 h 1387796"/>
                              <a:gd name="connsiteX101" fmla="*/ 279797 w 542682"/>
                              <a:gd name="connsiteY101" fmla="*/ 54296 h 1387796"/>
                              <a:gd name="connsiteX102" fmla="*/ 303610 w 542682"/>
                              <a:gd name="connsiteY102" fmla="*/ 18577 h 1387796"/>
                              <a:gd name="connsiteX103" fmla="*/ 297657 w 542682"/>
                              <a:gd name="connsiteY103" fmla="*/ 718 h 138779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  <a:cxn ang="0">
                                <a:pos x="connsiteX74" y="connsiteY74"/>
                              </a:cxn>
                              <a:cxn ang="0">
                                <a:pos x="connsiteX75" y="connsiteY75"/>
                              </a:cxn>
                              <a:cxn ang="0">
                                <a:pos x="connsiteX76" y="connsiteY76"/>
                              </a:cxn>
                              <a:cxn ang="0">
                                <a:pos x="connsiteX77" y="connsiteY77"/>
                              </a:cxn>
                              <a:cxn ang="0">
                                <a:pos x="connsiteX78" y="connsiteY78"/>
                              </a:cxn>
                              <a:cxn ang="0">
                                <a:pos x="connsiteX79" y="connsiteY79"/>
                              </a:cxn>
                              <a:cxn ang="0">
                                <a:pos x="connsiteX80" y="connsiteY80"/>
                              </a:cxn>
                              <a:cxn ang="0">
                                <a:pos x="connsiteX81" y="connsiteY81"/>
                              </a:cxn>
                              <a:cxn ang="0">
                                <a:pos x="connsiteX82" y="connsiteY82"/>
                              </a:cxn>
                              <a:cxn ang="0">
                                <a:pos x="connsiteX83" y="connsiteY83"/>
                              </a:cxn>
                              <a:cxn ang="0">
                                <a:pos x="connsiteX84" y="connsiteY84"/>
                              </a:cxn>
                              <a:cxn ang="0">
                                <a:pos x="connsiteX85" y="connsiteY85"/>
                              </a:cxn>
                              <a:cxn ang="0">
                                <a:pos x="connsiteX86" y="connsiteY86"/>
                              </a:cxn>
                              <a:cxn ang="0">
                                <a:pos x="connsiteX87" y="connsiteY87"/>
                              </a:cxn>
                              <a:cxn ang="0">
                                <a:pos x="connsiteX88" y="connsiteY88"/>
                              </a:cxn>
                              <a:cxn ang="0">
                                <a:pos x="connsiteX89" y="connsiteY89"/>
                              </a:cxn>
                              <a:cxn ang="0">
                                <a:pos x="connsiteX90" y="connsiteY90"/>
                              </a:cxn>
                              <a:cxn ang="0">
                                <a:pos x="connsiteX91" y="connsiteY91"/>
                              </a:cxn>
                              <a:cxn ang="0">
                                <a:pos x="connsiteX92" y="connsiteY92"/>
                              </a:cxn>
                              <a:cxn ang="0">
                                <a:pos x="connsiteX93" y="connsiteY93"/>
                              </a:cxn>
                              <a:cxn ang="0">
                                <a:pos x="connsiteX94" y="connsiteY94"/>
                              </a:cxn>
                              <a:cxn ang="0">
                                <a:pos x="connsiteX95" y="connsiteY95"/>
                              </a:cxn>
                              <a:cxn ang="0">
                                <a:pos x="connsiteX96" y="connsiteY96"/>
                              </a:cxn>
                              <a:cxn ang="0">
                                <a:pos x="connsiteX97" y="connsiteY97"/>
                              </a:cxn>
                              <a:cxn ang="0">
                                <a:pos x="connsiteX98" y="connsiteY98"/>
                              </a:cxn>
                              <a:cxn ang="0">
                                <a:pos x="connsiteX99" y="connsiteY99"/>
                              </a:cxn>
                              <a:cxn ang="0">
                                <a:pos x="connsiteX100" y="connsiteY100"/>
                              </a:cxn>
                              <a:cxn ang="0">
                                <a:pos x="connsiteX101" y="connsiteY101"/>
                              </a:cxn>
                              <a:cxn ang="0">
                                <a:pos x="connsiteX102" y="connsiteY102"/>
                              </a:cxn>
                              <a:cxn ang="0">
                                <a:pos x="connsiteX103" y="connsiteY103"/>
                              </a:cxn>
                            </a:cxnLst>
                            <a:rect l="l" t="t" r="r" b="b"/>
                            <a:pathLst>
                              <a:path w="542682" h="1387796">
                                <a:moveTo>
                                  <a:pt x="297657" y="718"/>
                                </a:moveTo>
                                <a:cubicBezTo>
                                  <a:pt x="301626" y="5679"/>
                                  <a:pt x="327422" y="30892"/>
                                  <a:pt x="327422" y="48343"/>
                                </a:cubicBezTo>
                                <a:cubicBezTo>
                                  <a:pt x="327422" y="62374"/>
                                  <a:pt x="323453" y="76124"/>
                                  <a:pt x="321469" y="90014"/>
                                </a:cubicBezTo>
                                <a:cubicBezTo>
                                  <a:pt x="323453" y="105889"/>
                                  <a:pt x="322825" y="122315"/>
                                  <a:pt x="327422" y="137639"/>
                                </a:cubicBezTo>
                                <a:cubicBezTo>
                                  <a:pt x="329543" y="144708"/>
                                  <a:pt x="353581" y="159047"/>
                                  <a:pt x="357188" y="161452"/>
                                </a:cubicBezTo>
                                <a:cubicBezTo>
                                  <a:pt x="359172" y="167405"/>
                                  <a:pt x="359913" y="173930"/>
                                  <a:pt x="363141" y="179311"/>
                                </a:cubicBezTo>
                                <a:cubicBezTo>
                                  <a:pt x="366029" y="184124"/>
                                  <a:pt x="374351" y="185649"/>
                                  <a:pt x="375047" y="191218"/>
                                </a:cubicBezTo>
                                <a:cubicBezTo>
                                  <a:pt x="375078" y="191468"/>
                                  <a:pt x="369263" y="237143"/>
                                  <a:pt x="363141" y="244796"/>
                                </a:cubicBezTo>
                                <a:cubicBezTo>
                                  <a:pt x="358672" y="250383"/>
                                  <a:pt x="351235" y="252733"/>
                                  <a:pt x="345282" y="256702"/>
                                </a:cubicBezTo>
                                <a:cubicBezTo>
                                  <a:pt x="351235" y="260671"/>
                                  <a:pt x="356565" y="265790"/>
                                  <a:pt x="363141" y="268608"/>
                                </a:cubicBezTo>
                                <a:cubicBezTo>
                                  <a:pt x="401541" y="285065"/>
                                  <a:pt x="374898" y="262504"/>
                                  <a:pt x="398860" y="286468"/>
                                </a:cubicBezTo>
                                <a:cubicBezTo>
                                  <a:pt x="416124" y="338261"/>
                                  <a:pt x="398860" y="279031"/>
                                  <a:pt x="398860" y="399577"/>
                                </a:cubicBezTo>
                                <a:cubicBezTo>
                                  <a:pt x="398860" y="433235"/>
                                  <a:pt x="402394" y="439945"/>
                                  <a:pt x="410766" y="465061"/>
                                </a:cubicBezTo>
                                <a:cubicBezTo>
                                  <a:pt x="408782" y="478952"/>
                                  <a:pt x="408845" y="493293"/>
                                  <a:pt x="404813" y="506733"/>
                                </a:cubicBezTo>
                                <a:cubicBezTo>
                                  <a:pt x="402757" y="513586"/>
                                  <a:pt x="396107" y="518193"/>
                                  <a:pt x="392907" y="524593"/>
                                </a:cubicBezTo>
                                <a:cubicBezTo>
                                  <a:pt x="390101" y="530206"/>
                                  <a:pt x="388757" y="536442"/>
                                  <a:pt x="386954" y="542452"/>
                                </a:cubicBezTo>
                                <a:cubicBezTo>
                                  <a:pt x="382803" y="556289"/>
                                  <a:pt x="383715" y="572567"/>
                                  <a:pt x="375047" y="584124"/>
                                </a:cubicBezTo>
                                <a:cubicBezTo>
                                  <a:pt x="370138" y="590669"/>
                                  <a:pt x="359102" y="587829"/>
                                  <a:pt x="351235" y="590077"/>
                                </a:cubicBezTo>
                                <a:cubicBezTo>
                                  <a:pt x="345201" y="591801"/>
                                  <a:pt x="339328" y="594046"/>
                                  <a:pt x="333375" y="596030"/>
                                </a:cubicBezTo>
                                <a:cubicBezTo>
                                  <a:pt x="331391" y="601983"/>
                                  <a:pt x="328653" y="607736"/>
                                  <a:pt x="327422" y="613889"/>
                                </a:cubicBezTo>
                                <a:cubicBezTo>
                                  <a:pt x="324670" y="627648"/>
                                  <a:pt x="325906" y="642249"/>
                                  <a:pt x="321469" y="655561"/>
                                </a:cubicBezTo>
                                <a:cubicBezTo>
                                  <a:pt x="319694" y="660886"/>
                                  <a:pt x="313532" y="663499"/>
                                  <a:pt x="309563" y="667468"/>
                                </a:cubicBezTo>
                                <a:cubicBezTo>
                                  <a:pt x="307579" y="673421"/>
                                  <a:pt x="302917" y="679090"/>
                                  <a:pt x="303610" y="685327"/>
                                </a:cubicBezTo>
                                <a:cubicBezTo>
                                  <a:pt x="304996" y="697801"/>
                                  <a:pt x="311547" y="709140"/>
                                  <a:pt x="315516" y="721046"/>
                                </a:cubicBezTo>
                                <a:cubicBezTo>
                                  <a:pt x="317500" y="726999"/>
                                  <a:pt x="319947" y="732817"/>
                                  <a:pt x="321469" y="738905"/>
                                </a:cubicBezTo>
                                <a:cubicBezTo>
                                  <a:pt x="328944" y="768806"/>
                                  <a:pt x="324835" y="754956"/>
                                  <a:pt x="333375" y="780577"/>
                                </a:cubicBezTo>
                                <a:cubicBezTo>
                                  <a:pt x="335360" y="794468"/>
                                  <a:pt x="336174" y="808577"/>
                                  <a:pt x="339329" y="822249"/>
                                </a:cubicBezTo>
                                <a:cubicBezTo>
                                  <a:pt x="342151" y="834478"/>
                                  <a:pt x="351235" y="857968"/>
                                  <a:pt x="351235" y="857968"/>
                                </a:cubicBezTo>
                                <a:lnTo>
                                  <a:pt x="339329" y="893686"/>
                                </a:lnTo>
                                <a:lnTo>
                                  <a:pt x="333375" y="911546"/>
                                </a:lnTo>
                                <a:cubicBezTo>
                                  <a:pt x="335360" y="917499"/>
                                  <a:pt x="338098" y="923252"/>
                                  <a:pt x="339329" y="929405"/>
                                </a:cubicBezTo>
                                <a:cubicBezTo>
                                  <a:pt x="342081" y="943164"/>
                                  <a:pt x="341250" y="957637"/>
                                  <a:pt x="345282" y="971077"/>
                                </a:cubicBezTo>
                                <a:cubicBezTo>
                                  <a:pt x="347338" y="977930"/>
                                  <a:pt x="353219" y="982983"/>
                                  <a:pt x="357188" y="988936"/>
                                </a:cubicBezTo>
                                <a:cubicBezTo>
                                  <a:pt x="372086" y="1048529"/>
                                  <a:pt x="349686" y="987389"/>
                                  <a:pt x="381000" y="1018702"/>
                                </a:cubicBezTo>
                                <a:cubicBezTo>
                                  <a:pt x="385437" y="1023139"/>
                                  <a:pt x="383725" y="1031180"/>
                                  <a:pt x="386954" y="1036561"/>
                                </a:cubicBezTo>
                                <a:cubicBezTo>
                                  <a:pt x="389842" y="1041374"/>
                                  <a:pt x="394891" y="1044499"/>
                                  <a:pt x="398860" y="1048468"/>
                                </a:cubicBezTo>
                                <a:cubicBezTo>
                                  <a:pt x="404813" y="1046483"/>
                                  <a:pt x="410685" y="1044238"/>
                                  <a:pt x="416719" y="1042514"/>
                                </a:cubicBezTo>
                                <a:cubicBezTo>
                                  <a:pt x="469071" y="1027555"/>
                                  <a:pt x="415552" y="1044888"/>
                                  <a:pt x="458391" y="1030608"/>
                                </a:cubicBezTo>
                                <a:cubicBezTo>
                                  <a:pt x="464344" y="1034577"/>
                                  <a:pt x="472281" y="1036561"/>
                                  <a:pt x="476250" y="1042514"/>
                                </a:cubicBezTo>
                                <a:cubicBezTo>
                                  <a:pt x="480789" y="1049322"/>
                                  <a:pt x="479956" y="1058460"/>
                                  <a:pt x="482204" y="1066327"/>
                                </a:cubicBezTo>
                                <a:cubicBezTo>
                                  <a:pt x="483928" y="1072361"/>
                                  <a:pt x="484929" y="1078805"/>
                                  <a:pt x="488157" y="1084186"/>
                                </a:cubicBezTo>
                                <a:cubicBezTo>
                                  <a:pt x="491045" y="1088999"/>
                                  <a:pt x="495573" y="1092725"/>
                                  <a:pt x="500063" y="1096093"/>
                                </a:cubicBezTo>
                                <a:cubicBezTo>
                                  <a:pt x="511511" y="1104679"/>
                                  <a:pt x="535782" y="1119905"/>
                                  <a:pt x="535782" y="1119905"/>
                                </a:cubicBezTo>
                                <a:cubicBezTo>
                                  <a:pt x="543178" y="1142093"/>
                                  <a:pt x="548771" y="1146965"/>
                                  <a:pt x="529829" y="1173483"/>
                                </a:cubicBezTo>
                                <a:cubicBezTo>
                                  <a:pt x="526182" y="1178589"/>
                                  <a:pt x="517922" y="1177452"/>
                                  <a:pt x="511969" y="1179436"/>
                                </a:cubicBezTo>
                                <a:cubicBezTo>
                                  <a:pt x="509985" y="1211186"/>
                                  <a:pt x="518128" y="1245270"/>
                                  <a:pt x="506016" y="1274686"/>
                                </a:cubicBezTo>
                                <a:cubicBezTo>
                                  <a:pt x="501420" y="1285847"/>
                                  <a:pt x="480723" y="1274557"/>
                                  <a:pt x="470297" y="1280639"/>
                                </a:cubicBezTo>
                                <a:cubicBezTo>
                                  <a:pt x="455753" y="1289123"/>
                                  <a:pt x="434579" y="1316358"/>
                                  <a:pt x="434579" y="1316358"/>
                                </a:cubicBezTo>
                                <a:cubicBezTo>
                                  <a:pt x="416738" y="1313809"/>
                                  <a:pt x="391074" y="1318647"/>
                                  <a:pt x="381000" y="1298499"/>
                                </a:cubicBezTo>
                                <a:cubicBezTo>
                                  <a:pt x="375387" y="1287274"/>
                                  <a:pt x="369094" y="1262780"/>
                                  <a:pt x="369094" y="1262780"/>
                                </a:cubicBezTo>
                                <a:cubicBezTo>
                                  <a:pt x="367110" y="1268733"/>
                                  <a:pt x="364865" y="1274605"/>
                                  <a:pt x="363141" y="1280639"/>
                                </a:cubicBezTo>
                                <a:cubicBezTo>
                                  <a:pt x="360893" y="1288506"/>
                                  <a:pt x="360411" y="1296932"/>
                                  <a:pt x="357188" y="1304452"/>
                                </a:cubicBezTo>
                                <a:cubicBezTo>
                                  <a:pt x="354370" y="1311028"/>
                                  <a:pt x="349251" y="1316358"/>
                                  <a:pt x="345282" y="1322311"/>
                                </a:cubicBezTo>
                                <a:cubicBezTo>
                                  <a:pt x="326671" y="1396756"/>
                                  <a:pt x="345282" y="1304199"/>
                                  <a:pt x="345282" y="1363983"/>
                                </a:cubicBezTo>
                                <a:cubicBezTo>
                                  <a:pt x="345282" y="1372165"/>
                                  <a:pt x="341313" y="1379858"/>
                                  <a:pt x="339329" y="1387796"/>
                                </a:cubicBezTo>
                                <a:cubicBezTo>
                                  <a:pt x="323454" y="1385812"/>
                                  <a:pt x="306324" y="1388341"/>
                                  <a:pt x="291704" y="1381843"/>
                                </a:cubicBezTo>
                                <a:cubicBezTo>
                                  <a:pt x="285969" y="1379294"/>
                                  <a:pt x="287401" y="1370037"/>
                                  <a:pt x="285750" y="1363983"/>
                                </a:cubicBezTo>
                                <a:cubicBezTo>
                                  <a:pt x="270058" y="1306446"/>
                                  <a:pt x="286312" y="1328826"/>
                                  <a:pt x="255985" y="1298499"/>
                                </a:cubicBezTo>
                                <a:cubicBezTo>
                                  <a:pt x="246673" y="1279874"/>
                                  <a:pt x="244322" y="1268895"/>
                                  <a:pt x="226219" y="1256827"/>
                                </a:cubicBezTo>
                                <a:cubicBezTo>
                                  <a:pt x="220998" y="1253346"/>
                                  <a:pt x="214313" y="1252858"/>
                                  <a:pt x="208360" y="1250874"/>
                                </a:cubicBezTo>
                                <a:cubicBezTo>
                                  <a:pt x="200422" y="1238968"/>
                                  <a:pt x="189072" y="1228730"/>
                                  <a:pt x="184547" y="1215155"/>
                                </a:cubicBezTo>
                                <a:cubicBezTo>
                                  <a:pt x="182563" y="1209202"/>
                                  <a:pt x="181822" y="1202677"/>
                                  <a:pt x="178594" y="1197296"/>
                                </a:cubicBezTo>
                                <a:cubicBezTo>
                                  <a:pt x="175706" y="1192483"/>
                                  <a:pt x="171501" y="1188277"/>
                                  <a:pt x="166688" y="1185389"/>
                                </a:cubicBezTo>
                                <a:cubicBezTo>
                                  <a:pt x="161307" y="1182160"/>
                                  <a:pt x="154782" y="1181420"/>
                                  <a:pt x="148829" y="1179436"/>
                                </a:cubicBezTo>
                                <a:cubicBezTo>
                                  <a:pt x="139167" y="1150455"/>
                                  <a:pt x="147541" y="1169300"/>
                                  <a:pt x="125016" y="1137764"/>
                                </a:cubicBezTo>
                                <a:cubicBezTo>
                                  <a:pt x="120858" y="1131942"/>
                                  <a:pt x="118169" y="1124964"/>
                                  <a:pt x="113110" y="1119905"/>
                                </a:cubicBezTo>
                                <a:cubicBezTo>
                                  <a:pt x="101570" y="1108365"/>
                                  <a:pt x="91916" y="1106888"/>
                                  <a:pt x="77391" y="1102046"/>
                                </a:cubicBezTo>
                                <a:cubicBezTo>
                                  <a:pt x="69454" y="1090140"/>
                                  <a:pt x="58105" y="1079902"/>
                                  <a:pt x="53579" y="1066327"/>
                                </a:cubicBezTo>
                                <a:cubicBezTo>
                                  <a:pt x="51594" y="1060374"/>
                                  <a:pt x="50854" y="1053849"/>
                                  <a:pt x="47625" y="1048468"/>
                                </a:cubicBezTo>
                                <a:cubicBezTo>
                                  <a:pt x="42238" y="1039489"/>
                                  <a:pt x="16285" y="1022351"/>
                                  <a:pt x="11907" y="1018702"/>
                                </a:cubicBezTo>
                                <a:cubicBezTo>
                                  <a:pt x="7595" y="1015109"/>
                                  <a:pt x="3969" y="1010765"/>
                                  <a:pt x="0" y="1006796"/>
                                </a:cubicBezTo>
                                <a:cubicBezTo>
                                  <a:pt x="1985" y="975046"/>
                                  <a:pt x="-947" y="942600"/>
                                  <a:pt x="5954" y="911546"/>
                                </a:cubicBezTo>
                                <a:cubicBezTo>
                                  <a:pt x="7506" y="904562"/>
                                  <a:pt x="17414" y="902839"/>
                                  <a:pt x="23813" y="899639"/>
                                </a:cubicBezTo>
                                <a:cubicBezTo>
                                  <a:pt x="36016" y="893537"/>
                                  <a:pt x="60118" y="889997"/>
                                  <a:pt x="71438" y="887733"/>
                                </a:cubicBezTo>
                                <a:cubicBezTo>
                                  <a:pt x="69454" y="881780"/>
                                  <a:pt x="67957" y="875642"/>
                                  <a:pt x="65485" y="869874"/>
                                </a:cubicBezTo>
                                <a:cubicBezTo>
                                  <a:pt x="61989" y="861717"/>
                                  <a:pt x="54834" y="854846"/>
                                  <a:pt x="53579" y="846061"/>
                                </a:cubicBezTo>
                                <a:cubicBezTo>
                                  <a:pt x="52692" y="839849"/>
                                  <a:pt x="57548" y="834155"/>
                                  <a:pt x="59532" y="828202"/>
                                </a:cubicBezTo>
                                <a:cubicBezTo>
                                  <a:pt x="55563" y="816296"/>
                                  <a:pt x="59531" y="796452"/>
                                  <a:pt x="47625" y="792483"/>
                                </a:cubicBezTo>
                                <a:lnTo>
                                  <a:pt x="11907" y="780577"/>
                                </a:lnTo>
                                <a:cubicBezTo>
                                  <a:pt x="13891" y="734936"/>
                                  <a:pt x="14356" y="689204"/>
                                  <a:pt x="17860" y="643655"/>
                                </a:cubicBezTo>
                                <a:cubicBezTo>
                                  <a:pt x="18341" y="637398"/>
                                  <a:pt x="22089" y="631830"/>
                                  <a:pt x="23813" y="625796"/>
                                </a:cubicBezTo>
                                <a:cubicBezTo>
                                  <a:pt x="26061" y="617929"/>
                                  <a:pt x="27782" y="609921"/>
                                  <a:pt x="29766" y="601983"/>
                                </a:cubicBezTo>
                                <a:cubicBezTo>
                                  <a:pt x="13891" y="554358"/>
                                  <a:pt x="13891" y="578171"/>
                                  <a:pt x="29766" y="530546"/>
                                </a:cubicBezTo>
                                <a:lnTo>
                                  <a:pt x="35719" y="512686"/>
                                </a:lnTo>
                                <a:lnTo>
                                  <a:pt x="41672" y="494827"/>
                                </a:lnTo>
                                <a:cubicBezTo>
                                  <a:pt x="39688" y="486889"/>
                                  <a:pt x="37967" y="478881"/>
                                  <a:pt x="35719" y="471014"/>
                                </a:cubicBezTo>
                                <a:cubicBezTo>
                                  <a:pt x="30040" y="451137"/>
                                  <a:pt x="24514" y="451754"/>
                                  <a:pt x="35719" y="429343"/>
                                </a:cubicBezTo>
                                <a:cubicBezTo>
                                  <a:pt x="39962" y="420858"/>
                                  <a:pt x="59173" y="409738"/>
                                  <a:pt x="65485" y="405530"/>
                                </a:cubicBezTo>
                                <a:cubicBezTo>
                                  <a:pt x="67469" y="399577"/>
                                  <a:pt x="70609" y="393891"/>
                                  <a:pt x="71438" y="387671"/>
                                </a:cubicBezTo>
                                <a:cubicBezTo>
                                  <a:pt x="74596" y="363985"/>
                                  <a:pt x="70827" y="339209"/>
                                  <a:pt x="77391" y="316233"/>
                                </a:cubicBezTo>
                                <a:cubicBezTo>
                                  <a:pt x="79356" y="309354"/>
                                  <a:pt x="89663" y="308796"/>
                                  <a:pt x="95250" y="304327"/>
                                </a:cubicBezTo>
                                <a:cubicBezTo>
                                  <a:pt x="99633" y="300821"/>
                                  <a:pt x="103188" y="296390"/>
                                  <a:pt x="107157" y="292421"/>
                                </a:cubicBezTo>
                                <a:cubicBezTo>
                                  <a:pt x="109141" y="286468"/>
                                  <a:pt x="111749" y="280687"/>
                                  <a:pt x="113110" y="274561"/>
                                </a:cubicBezTo>
                                <a:cubicBezTo>
                                  <a:pt x="116768" y="258101"/>
                                  <a:pt x="116976" y="237064"/>
                                  <a:pt x="125016" y="220983"/>
                                </a:cubicBezTo>
                                <a:cubicBezTo>
                                  <a:pt x="128216" y="214584"/>
                                  <a:pt x="132953" y="209077"/>
                                  <a:pt x="136922" y="203124"/>
                                </a:cubicBezTo>
                                <a:cubicBezTo>
                                  <a:pt x="138906" y="187249"/>
                                  <a:pt x="130728" y="165911"/>
                                  <a:pt x="142875" y="155499"/>
                                </a:cubicBezTo>
                                <a:cubicBezTo>
                                  <a:pt x="152404" y="147331"/>
                                  <a:pt x="178594" y="167405"/>
                                  <a:pt x="178594" y="167405"/>
                                </a:cubicBezTo>
                                <a:cubicBezTo>
                                  <a:pt x="186532" y="165421"/>
                                  <a:pt x="196121" y="166690"/>
                                  <a:pt x="202407" y="161452"/>
                                </a:cubicBezTo>
                                <a:cubicBezTo>
                                  <a:pt x="209197" y="155794"/>
                                  <a:pt x="217108" y="129253"/>
                                  <a:pt x="220266" y="119780"/>
                                </a:cubicBezTo>
                                <a:cubicBezTo>
                                  <a:pt x="222250" y="103905"/>
                                  <a:pt x="217044" y="85261"/>
                                  <a:pt x="226219" y="72155"/>
                                </a:cubicBezTo>
                                <a:cubicBezTo>
                                  <a:pt x="233416" y="61873"/>
                                  <a:pt x="250032" y="64218"/>
                                  <a:pt x="261938" y="60249"/>
                                </a:cubicBezTo>
                                <a:lnTo>
                                  <a:pt x="279797" y="54296"/>
                                </a:lnTo>
                                <a:cubicBezTo>
                                  <a:pt x="286204" y="22260"/>
                                  <a:pt x="276632" y="25321"/>
                                  <a:pt x="303610" y="18577"/>
                                </a:cubicBezTo>
                                <a:cubicBezTo>
                                  <a:pt x="305535" y="18096"/>
                                  <a:pt x="293688" y="-4243"/>
                                  <a:pt x="297657" y="71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>
                              <a:lumMod val="20000"/>
                              <a:lumOff val="80000"/>
                              <a:alpha val="25000"/>
                            </a:schemeClr>
                          </a:solidFill>
                          <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>
                              <a:defRPr/>
                            </a:pPr>
                            <a:endParaRPr lang="es-PE" sz="1000"/>
                          </a:p>
                        </p:txBody>
                      </p:sp>
                      <p:grpSp>
                        <p:nvGrpSpPr>
                          <p:cNvPr id="73" name="Grupo 69">
                            <a:extLst>
                              <a:ext uri="{FF2B5EF4-FFF2-40B4-BE49-F238E27FC236}">
                                <a16:creationId xmlns:a16="http://schemas.microsoft.com/office/drawing/2014/main" id="{0EBF4212-52A0-40D5-8B7A-F47E9666753A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0"/>
                            <a:ext cx="4463276" cy="6561751"/>
                            <a:chOff x="0" y="0"/>
                            <a:chExt cx="4463276" cy="6561751"/>
                          </a:xfrm>
                        </p:grpSpPr>
                        <p:sp>
                          <p:nvSpPr>
                            <p:cNvPr id="74" name="Forma libre 73">
                              <a:extLst>
                                <a:ext uri="{FF2B5EF4-FFF2-40B4-BE49-F238E27FC236}">
                                  <a16:creationId xmlns:a16="http://schemas.microsoft.com/office/drawing/2014/main" id="{9E02329B-8A69-41C7-985E-2CDEB5B53F9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4770" y="1181254"/>
                              <a:ext cx="274086" cy="268677"/>
                            </a:xfrm>
                            <a:custGeom>
                              <a:avLst/>
                              <a:gdLst>
                                <a:gd name="connsiteX0" fmla="*/ 219291 w 277151"/>
                                <a:gd name="connsiteY0" fmla="*/ 20410 h 258535"/>
                                <a:gd name="connsiteX1" fmla="*/ 236300 w 277151"/>
                                <a:gd name="connsiteY1" fmla="*/ 17008 h 258535"/>
                                <a:gd name="connsiteX2" fmla="*/ 246505 w 277151"/>
                                <a:gd name="connsiteY2" fmla="*/ 6803 h 258535"/>
                                <a:gd name="connsiteX3" fmla="*/ 256711 w 277151"/>
                                <a:gd name="connsiteY3" fmla="*/ 0 h 258535"/>
                                <a:gd name="connsiteX4" fmla="*/ 260112 w 277151"/>
                                <a:gd name="connsiteY4" fmla="*/ 10205 h 258535"/>
                                <a:gd name="connsiteX5" fmla="*/ 263514 w 277151"/>
                                <a:gd name="connsiteY5" fmla="*/ 54428 h 258535"/>
                                <a:gd name="connsiteX6" fmla="*/ 273720 w 277151"/>
                                <a:gd name="connsiteY6" fmla="*/ 57830 h 258535"/>
                                <a:gd name="connsiteX7" fmla="*/ 273720 w 277151"/>
                                <a:gd name="connsiteY7" fmla="*/ 81642 h 258535"/>
                                <a:gd name="connsiteX8" fmla="*/ 270318 w 277151"/>
                                <a:gd name="connsiteY8" fmla="*/ 142875 h 258535"/>
                                <a:gd name="connsiteX9" fmla="*/ 253309 w 277151"/>
                                <a:gd name="connsiteY9" fmla="*/ 159883 h 258535"/>
                                <a:gd name="connsiteX10" fmla="*/ 185273 w 277151"/>
                                <a:gd name="connsiteY10" fmla="*/ 163285 h 258535"/>
                                <a:gd name="connsiteX11" fmla="*/ 168264 w 277151"/>
                                <a:gd name="connsiteY11" fmla="*/ 187098 h 258535"/>
                                <a:gd name="connsiteX12" fmla="*/ 161461 w 277151"/>
                                <a:gd name="connsiteY12" fmla="*/ 197303 h 258535"/>
                                <a:gd name="connsiteX13" fmla="*/ 154657 w 277151"/>
                                <a:gd name="connsiteY13" fmla="*/ 217714 h 258535"/>
                                <a:gd name="connsiteX14" fmla="*/ 130845 w 277151"/>
                                <a:gd name="connsiteY14" fmla="*/ 234723 h 258535"/>
                                <a:gd name="connsiteX15" fmla="*/ 113836 w 277151"/>
                                <a:gd name="connsiteY15" fmla="*/ 258535 h 258535"/>
                                <a:gd name="connsiteX16" fmla="*/ 83220 w 277151"/>
                                <a:gd name="connsiteY16" fmla="*/ 251732 h 258535"/>
                                <a:gd name="connsiteX17" fmla="*/ 73014 w 277151"/>
                                <a:gd name="connsiteY17" fmla="*/ 244928 h 258535"/>
                                <a:gd name="connsiteX18" fmla="*/ 52604 w 277151"/>
                                <a:gd name="connsiteY18" fmla="*/ 234723 h 258535"/>
                                <a:gd name="connsiteX19" fmla="*/ 25389 w 277151"/>
                                <a:gd name="connsiteY19" fmla="*/ 238125 h 258535"/>
                                <a:gd name="connsiteX20" fmla="*/ 15184 w 277151"/>
                                <a:gd name="connsiteY20" fmla="*/ 244928 h 258535"/>
                                <a:gd name="connsiteX21" fmla="*/ 4979 w 277151"/>
                                <a:gd name="connsiteY21" fmla="*/ 238125 h 258535"/>
                                <a:gd name="connsiteX22" fmla="*/ 4979 w 277151"/>
                                <a:gd name="connsiteY22" fmla="*/ 204107 h 258535"/>
                                <a:gd name="connsiteX23" fmla="*/ 25389 w 277151"/>
                                <a:gd name="connsiteY23" fmla="*/ 197303 h 258535"/>
                                <a:gd name="connsiteX24" fmla="*/ 32193 w 277151"/>
                                <a:gd name="connsiteY24" fmla="*/ 187098 h 258535"/>
                                <a:gd name="connsiteX25" fmla="*/ 42398 w 277151"/>
                                <a:gd name="connsiteY25" fmla="*/ 163285 h 258535"/>
                                <a:gd name="connsiteX26" fmla="*/ 66211 w 277151"/>
                                <a:gd name="connsiteY26" fmla="*/ 159883 h 258535"/>
                                <a:gd name="connsiteX27" fmla="*/ 73014 w 277151"/>
                                <a:gd name="connsiteY27" fmla="*/ 149678 h 258535"/>
                                <a:gd name="connsiteX28" fmla="*/ 83220 w 277151"/>
                                <a:gd name="connsiteY28" fmla="*/ 129267 h 258535"/>
                                <a:gd name="connsiteX29" fmla="*/ 107032 w 277151"/>
                                <a:gd name="connsiteY29" fmla="*/ 112258 h 258535"/>
                                <a:gd name="connsiteX30" fmla="*/ 117237 w 277151"/>
                                <a:gd name="connsiteY30" fmla="*/ 91848 h 258535"/>
                                <a:gd name="connsiteX31" fmla="*/ 120639 w 277151"/>
                                <a:gd name="connsiteY31" fmla="*/ 78241 h 258535"/>
                                <a:gd name="connsiteX32" fmla="*/ 158059 w 277151"/>
                                <a:gd name="connsiteY32" fmla="*/ 74839 h 258535"/>
                                <a:gd name="connsiteX33" fmla="*/ 164862 w 277151"/>
                                <a:gd name="connsiteY33" fmla="*/ 64633 h 258535"/>
                                <a:gd name="connsiteX34" fmla="*/ 181871 w 277151"/>
                                <a:gd name="connsiteY34" fmla="*/ 40821 h 258535"/>
                                <a:gd name="connsiteX35" fmla="*/ 215889 w 277151"/>
                                <a:gd name="connsiteY35" fmla="*/ 37419 h 258535"/>
                                <a:gd name="connsiteX36" fmla="*/ 226095 w 277151"/>
                                <a:gd name="connsiteY36" fmla="*/ 27214 h 258535"/>
                                <a:gd name="connsiteX37" fmla="*/ 236300 w 277151"/>
                                <a:gd name="connsiteY37" fmla="*/ 23812 h 258535"/>
                                <a:gd name="connsiteX38" fmla="*/ 239702 w 277151"/>
                                <a:gd name="connsiteY38" fmla="*/ 13607 h 258535"/>
                                <a:gd name="connsiteX39" fmla="*/ 219291 w 277151"/>
                                <a:gd name="connsiteY39" fmla="*/ 20410 h 25853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</a:cxnLst>
                              <a:rect l="l" t="t" r="r" b="b"/>
                              <a:pathLst>
                                <a:path w="277151" h="258535">
                                  <a:moveTo>
                                    <a:pt x="219291" y="20410"/>
                                  </a:moveTo>
                                  <a:cubicBezTo>
                                    <a:pt x="218724" y="20977"/>
                                    <a:pt x="231128" y="19594"/>
                                    <a:pt x="236300" y="17008"/>
                                  </a:cubicBezTo>
                                  <a:cubicBezTo>
                                    <a:pt x="240603" y="14857"/>
                                    <a:pt x="242809" y="9883"/>
                                    <a:pt x="246505" y="6803"/>
                                  </a:cubicBezTo>
                                  <a:cubicBezTo>
                                    <a:pt x="249646" y="4186"/>
                                    <a:pt x="253309" y="2268"/>
                                    <a:pt x="256711" y="0"/>
                                  </a:cubicBezTo>
                                  <a:cubicBezTo>
                                    <a:pt x="257845" y="3402"/>
                                    <a:pt x="259667" y="6647"/>
                                    <a:pt x="260112" y="10205"/>
                                  </a:cubicBezTo>
                                  <a:cubicBezTo>
                                    <a:pt x="261946" y="24875"/>
                                    <a:pt x="259452" y="40212"/>
                                    <a:pt x="263514" y="54428"/>
                                  </a:cubicBezTo>
                                  <a:cubicBezTo>
                                    <a:pt x="264499" y="57876"/>
                                    <a:pt x="270318" y="56696"/>
                                    <a:pt x="273720" y="57830"/>
                                  </a:cubicBezTo>
                                  <a:cubicBezTo>
                                    <a:pt x="280237" y="77384"/>
                                    <a:pt x="275855" y="58150"/>
                                    <a:pt x="273720" y="81642"/>
                                  </a:cubicBezTo>
                                  <a:cubicBezTo>
                                    <a:pt x="271869" y="102001"/>
                                    <a:pt x="273209" y="122638"/>
                                    <a:pt x="270318" y="142875"/>
                                  </a:cubicBezTo>
                                  <a:cubicBezTo>
                                    <a:pt x="269572" y="148099"/>
                                    <a:pt x="258591" y="159194"/>
                                    <a:pt x="253309" y="159883"/>
                                  </a:cubicBezTo>
                                  <a:cubicBezTo>
                                    <a:pt x="230793" y="162820"/>
                                    <a:pt x="207952" y="162151"/>
                                    <a:pt x="185273" y="163285"/>
                                  </a:cubicBezTo>
                                  <a:cubicBezTo>
                                    <a:pt x="179304" y="187161"/>
                                    <a:pt x="187057" y="168304"/>
                                    <a:pt x="168264" y="187098"/>
                                  </a:cubicBezTo>
                                  <a:cubicBezTo>
                                    <a:pt x="165373" y="189989"/>
                                    <a:pt x="163121" y="193567"/>
                                    <a:pt x="161461" y="197303"/>
                                  </a:cubicBezTo>
                                  <a:cubicBezTo>
                                    <a:pt x="158548" y="203857"/>
                                    <a:pt x="160624" y="213736"/>
                                    <a:pt x="154657" y="217714"/>
                                  </a:cubicBezTo>
                                  <a:cubicBezTo>
                                    <a:pt x="139734" y="227662"/>
                                    <a:pt x="147722" y="222064"/>
                                    <a:pt x="130845" y="234723"/>
                                  </a:cubicBezTo>
                                  <a:cubicBezTo>
                                    <a:pt x="122907" y="258535"/>
                                    <a:pt x="130844" y="252865"/>
                                    <a:pt x="113836" y="258535"/>
                                  </a:cubicBezTo>
                                  <a:cubicBezTo>
                                    <a:pt x="110816" y="257931"/>
                                    <a:pt x="87419" y="253531"/>
                                    <a:pt x="83220" y="251732"/>
                                  </a:cubicBezTo>
                                  <a:cubicBezTo>
                                    <a:pt x="79462" y="250121"/>
                                    <a:pt x="76671" y="246757"/>
                                    <a:pt x="73014" y="244928"/>
                                  </a:cubicBezTo>
                                  <a:cubicBezTo>
                                    <a:pt x="44843" y="230842"/>
                                    <a:pt x="81854" y="254222"/>
                                    <a:pt x="52604" y="234723"/>
                                  </a:cubicBezTo>
                                  <a:cubicBezTo>
                                    <a:pt x="43532" y="235857"/>
                                    <a:pt x="34209" y="235720"/>
                                    <a:pt x="25389" y="238125"/>
                                  </a:cubicBezTo>
                                  <a:cubicBezTo>
                                    <a:pt x="21445" y="239201"/>
                                    <a:pt x="19272" y="244928"/>
                                    <a:pt x="15184" y="244928"/>
                                  </a:cubicBezTo>
                                  <a:cubicBezTo>
                                    <a:pt x="11096" y="244928"/>
                                    <a:pt x="8381" y="240393"/>
                                    <a:pt x="4979" y="238125"/>
                                  </a:cubicBezTo>
                                  <a:cubicBezTo>
                                    <a:pt x="1372" y="227305"/>
                                    <a:pt x="-4142" y="215834"/>
                                    <a:pt x="4979" y="204107"/>
                                  </a:cubicBezTo>
                                  <a:cubicBezTo>
                                    <a:pt x="9382" y="198446"/>
                                    <a:pt x="25389" y="197303"/>
                                    <a:pt x="25389" y="197303"/>
                                  </a:cubicBezTo>
                                  <a:cubicBezTo>
                                    <a:pt x="27657" y="193901"/>
                                    <a:pt x="30582" y="190856"/>
                                    <a:pt x="32193" y="187098"/>
                                  </a:cubicBezTo>
                                  <a:cubicBezTo>
                                    <a:pt x="34458" y="181815"/>
                                    <a:pt x="34864" y="166634"/>
                                    <a:pt x="42398" y="163285"/>
                                  </a:cubicBezTo>
                                  <a:cubicBezTo>
                                    <a:pt x="49725" y="160028"/>
                                    <a:pt x="58273" y="161017"/>
                                    <a:pt x="66211" y="159883"/>
                                  </a:cubicBezTo>
                                  <a:cubicBezTo>
                                    <a:pt x="68479" y="156481"/>
                                    <a:pt x="71186" y="153335"/>
                                    <a:pt x="73014" y="149678"/>
                                  </a:cubicBezTo>
                                  <a:cubicBezTo>
                                    <a:pt x="78547" y="138612"/>
                                    <a:pt x="73471" y="139016"/>
                                    <a:pt x="83220" y="129267"/>
                                  </a:cubicBezTo>
                                  <a:cubicBezTo>
                                    <a:pt x="87436" y="125051"/>
                                    <a:pt x="101240" y="116119"/>
                                    <a:pt x="107032" y="112258"/>
                                  </a:cubicBezTo>
                                  <a:cubicBezTo>
                                    <a:pt x="114488" y="101075"/>
                                    <a:pt x="113716" y="104173"/>
                                    <a:pt x="117237" y="91848"/>
                                  </a:cubicBezTo>
                                  <a:cubicBezTo>
                                    <a:pt x="118521" y="87353"/>
                                    <a:pt x="116323" y="80039"/>
                                    <a:pt x="120639" y="78241"/>
                                  </a:cubicBezTo>
                                  <a:cubicBezTo>
                                    <a:pt x="132200" y="73424"/>
                                    <a:pt x="145586" y="75973"/>
                                    <a:pt x="158059" y="74839"/>
                                  </a:cubicBezTo>
                                  <a:cubicBezTo>
                                    <a:pt x="160327" y="71437"/>
                                    <a:pt x="163202" y="68369"/>
                                    <a:pt x="164862" y="64633"/>
                                  </a:cubicBezTo>
                                  <a:cubicBezTo>
                                    <a:pt x="172726" y="46939"/>
                                    <a:pt x="164900" y="43432"/>
                                    <a:pt x="181871" y="40821"/>
                                  </a:cubicBezTo>
                                  <a:cubicBezTo>
                                    <a:pt x="193134" y="39088"/>
                                    <a:pt x="204550" y="38553"/>
                                    <a:pt x="215889" y="37419"/>
                                  </a:cubicBezTo>
                                  <a:cubicBezTo>
                                    <a:pt x="219291" y="34017"/>
                                    <a:pt x="222092" y="29883"/>
                                    <a:pt x="226095" y="27214"/>
                                  </a:cubicBezTo>
                                  <a:cubicBezTo>
                                    <a:pt x="229079" y="25225"/>
                                    <a:pt x="233765" y="26347"/>
                                    <a:pt x="236300" y="23812"/>
                                  </a:cubicBezTo>
                                  <a:cubicBezTo>
                                    <a:pt x="238835" y="21277"/>
                                    <a:pt x="238098" y="16814"/>
                                    <a:pt x="239702" y="13607"/>
                                  </a:cubicBezTo>
                                  <a:cubicBezTo>
                                    <a:pt x="243551" y="5909"/>
                                    <a:pt x="219858" y="19843"/>
                                    <a:pt x="219291" y="20410"/>
                                  </a:cubicBezTo>
                                  <a:close/>
                                </a:path>
                              </a:pathLst>
                            </a:custGeom>
                            <a:noFill/>
                            <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/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>
                                <a:defRPr/>
                              </a:pPr>
                              <a:endParaRPr lang="es-PE" sz="1000"/>
                            </a:p>
                          </p:txBody>
                        </p:sp>
                        <p:sp>
                          <p:nvSpPr>
                            <p:cNvPr id="75" name="Forma libre 74">
                              <a:extLst>
                                <a:ext uri="{FF2B5EF4-FFF2-40B4-BE49-F238E27FC236}">
                                  <a16:creationId xmlns:a16="http://schemas.microsoft.com/office/drawing/2014/main" id="{B8D8136B-2629-4363-BC11-6AA9E5A2214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-27" y="1440667"/>
                              <a:ext cx="698651" cy="778238"/>
                            </a:xfrm>
                            <a:custGeom>
                              <a:avLst/>
                              <a:gdLst>
                                <a:gd name="connsiteX0" fmla="*/ 401411 w 697366"/>
                                <a:gd name="connsiteY0" fmla="*/ 74839 h 758734"/>
                                <a:gd name="connsiteX1" fmla="*/ 421822 w 697366"/>
                                <a:gd name="connsiteY1" fmla="*/ 71437 h 758734"/>
                                <a:gd name="connsiteX2" fmla="*/ 428625 w 697366"/>
                                <a:gd name="connsiteY2" fmla="*/ 81643 h 758734"/>
                                <a:gd name="connsiteX3" fmla="*/ 438831 w 697366"/>
                                <a:gd name="connsiteY3" fmla="*/ 85044 h 758734"/>
                                <a:gd name="connsiteX4" fmla="*/ 466045 w 697366"/>
                                <a:gd name="connsiteY4" fmla="*/ 88446 h 758734"/>
                                <a:gd name="connsiteX5" fmla="*/ 476250 w 697366"/>
                                <a:gd name="connsiteY5" fmla="*/ 95250 h 758734"/>
                                <a:gd name="connsiteX6" fmla="*/ 486456 w 697366"/>
                                <a:gd name="connsiteY6" fmla="*/ 119062 h 758734"/>
                                <a:gd name="connsiteX7" fmla="*/ 493259 w 697366"/>
                                <a:gd name="connsiteY7" fmla="*/ 129268 h 758734"/>
                                <a:gd name="connsiteX8" fmla="*/ 503464 w 697366"/>
                                <a:gd name="connsiteY8" fmla="*/ 136071 h 758734"/>
                                <a:gd name="connsiteX9" fmla="*/ 517072 w 697366"/>
                                <a:gd name="connsiteY9" fmla="*/ 146276 h 758734"/>
                                <a:gd name="connsiteX10" fmla="*/ 527277 w 697366"/>
                                <a:gd name="connsiteY10" fmla="*/ 142875 h 758734"/>
                                <a:gd name="connsiteX11" fmla="*/ 551089 w 697366"/>
                                <a:gd name="connsiteY11" fmla="*/ 129268 h 758734"/>
                                <a:gd name="connsiteX12" fmla="*/ 598714 w 697366"/>
                                <a:gd name="connsiteY12" fmla="*/ 132669 h 758734"/>
                                <a:gd name="connsiteX13" fmla="*/ 605518 w 697366"/>
                                <a:gd name="connsiteY13" fmla="*/ 142875 h 758734"/>
                                <a:gd name="connsiteX14" fmla="*/ 612322 w 697366"/>
                                <a:gd name="connsiteY14" fmla="*/ 163285 h 758734"/>
                                <a:gd name="connsiteX15" fmla="*/ 619125 w 697366"/>
                                <a:gd name="connsiteY15" fmla="*/ 183696 h 758734"/>
                                <a:gd name="connsiteX16" fmla="*/ 622527 w 697366"/>
                                <a:gd name="connsiteY16" fmla="*/ 193901 h 758734"/>
                                <a:gd name="connsiteX17" fmla="*/ 629331 w 697366"/>
                                <a:gd name="connsiteY17" fmla="*/ 204107 h 758734"/>
                                <a:gd name="connsiteX18" fmla="*/ 642938 w 697366"/>
                                <a:gd name="connsiteY18" fmla="*/ 244928 h 758734"/>
                                <a:gd name="connsiteX19" fmla="*/ 646339 w 697366"/>
                                <a:gd name="connsiteY19" fmla="*/ 255134 h 758734"/>
                                <a:gd name="connsiteX20" fmla="*/ 659947 w 697366"/>
                                <a:gd name="connsiteY20" fmla="*/ 275544 h 758734"/>
                                <a:gd name="connsiteX21" fmla="*/ 666750 w 697366"/>
                                <a:gd name="connsiteY21" fmla="*/ 285750 h 758734"/>
                                <a:gd name="connsiteX22" fmla="*/ 683759 w 697366"/>
                                <a:gd name="connsiteY22" fmla="*/ 289151 h 758734"/>
                                <a:gd name="connsiteX23" fmla="*/ 693964 w 697366"/>
                                <a:gd name="connsiteY23" fmla="*/ 295955 h 758734"/>
                                <a:gd name="connsiteX24" fmla="*/ 697366 w 697366"/>
                                <a:gd name="connsiteY24" fmla="*/ 309562 h 758734"/>
                                <a:gd name="connsiteX25" fmla="*/ 693964 w 697366"/>
                                <a:gd name="connsiteY25" fmla="*/ 326571 h 758734"/>
                                <a:gd name="connsiteX26" fmla="*/ 676956 w 697366"/>
                                <a:gd name="connsiteY26" fmla="*/ 346982 h 758734"/>
                                <a:gd name="connsiteX27" fmla="*/ 673554 w 697366"/>
                                <a:gd name="connsiteY27" fmla="*/ 357187 h 758734"/>
                                <a:gd name="connsiteX28" fmla="*/ 683759 w 697366"/>
                                <a:gd name="connsiteY28" fmla="*/ 421821 h 758734"/>
                                <a:gd name="connsiteX29" fmla="*/ 690563 w 697366"/>
                                <a:gd name="connsiteY29" fmla="*/ 442232 h 758734"/>
                                <a:gd name="connsiteX30" fmla="*/ 693964 w 697366"/>
                                <a:gd name="connsiteY30" fmla="*/ 452437 h 758734"/>
                                <a:gd name="connsiteX31" fmla="*/ 690563 w 697366"/>
                                <a:gd name="connsiteY31" fmla="*/ 462643 h 758734"/>
                                <a:gd name="connsiteX32" fmla="*/ 673554 w 697366"/>
                                <a:gd name="connsiteY32" fmla="*/ 466044 h 758734"/>
                                <a:gd name="connsiteX33" fmla="*/ 663348 w 697366"/>
                                <a:gd name="connsiteY33" fmla="*/ 469446 h 758734"/>
                                <a:gd name="connsiteX34" fmla="*/ 666750 w 697366"/>
                                <a:gd name="connsiteY34" fmla="*/ 483053 h 758734"/>
                                <a:gd name="connsiteX35" fmla="*/ 673554 w 697366"/>
                                <a:gd name="connsiteY35" fmla="*/ 493259 h 758734"/>
                                <a:gd name="connsiteX36" fmla="*/ 676956 w 697366"/>
                                <a:gd name="connsiteY36" fmla="*/ 503464 h 758734"/>
                                <a:gd name="connsiteX37" fmla="*/ 670152 w 697366"/>
                                <a:gd name="connsiteY37" fmla="*/ 547687 h 758734"/>
                                <a:gd name="connsiteX38" fmla="*/ 666750 w 697366"/>
                                <a:gd name="connsiteY38" fmla="*/ 557893 h 758734"/>
                                <a:gd name="connsiteX39" fmla="*/ 676956 w 697366"/>
                                <a:gd name="connsiteY39" fmla="*/ 581705 h 758734"/>
                                <a:gd name="connsiteX40" fmla="*/ 680357 w 697366"/>
                                <a:gd name="connsiteY40" fmla="*/ 591910 h 758734"/>
                                <a:gd name="connsiteX41" fmla="*/ 676956 w 697366"/>
                                <a:gd name="connsiteY41" fmla="*/ 632732 h 758734"/>
                                <a:gd name="connsiteX42" fmla="*/ 659947 w 697366"/>
                                <a:gd name="connsiteY42" fmla="*/ 629330 h 758734"/>
                                <a:gd name="connsiteX43" fmla="*/ 649741 w 697366"/>
                                <a:gd name="connsiteY43" fmla="*/ 625928 h 758734"/>
                                <a:gd name="connsiteX44" fmla="*/ 629331 w 697366"/>
                                <a:gd name="connsiteY44" fmla="*/ 612321 h 758734"/>
                                <a:gd name="connsiteX45" fmla="*/ 595313 w 697366"/>
                                <a:gd name="connsiteY45" fmla="*/ 605518 h 758734"/>
                                <a:gd name="connsiteX46" fmla="*/ 568098 w 697366"/>
                                <a:gd name="connsiteY46" fmla="*/ 588509 h 758734"/>
                                <a:gd name="connsiteX47" fmla="*/ 564697 w 697366"/>
                                <a:gd name="connsiteY47" fmla="*/ 574901 h 758734"/>
                                <a:gd name="connsiteX48" fmla="*/ 547688 w 697366"/>
                                <a:gd name="connsiteY48" fmla="*/ 561294 h 758734"/>
                                <a:gd name="connsiteX49" fmla="*/ 537482 w 697366"/>
                                <a:gd name="connsiteY49" fmla="*/ 513669 h 758734"/>
                                <a:gd name="connsiteX50" fmla="*/ 527277 w 697366"/>
                                <a:gd name="connsiteY50" fmla="*/ 506866 h 758734"/>
                                <a:gd name="connsiteX51" fmla="*/ 517072 w 697366"/>
                                <a:gd name="connsiteY51" fmla="*/ 503464 h 758734"/>
                                <a:gd name="connsiteX52" fmla="*/ 506866 w 697366"/>
                                <a:gd name="connsiteY52" fmla="*/ 493259 h 758734"/>
                                <a:gd name="connsiteX53" fmla="*/ 493259 w 697366"/>
                                <a:gd name="connsiteY53" fmla="*/ 449035 h 758734"/>
                                <a:gd name="connsiteX54" fmla="*/ 483054 w 697366"/>
                                <a:gd name="connsiteY54" fmla="*/ 452437 h 758734"/>
                                <a:gd name="connsiteX55" fmla="*/ 476250 w 697366"/>
                                <a:gd name="connsiteY55" fmla="*/ 462643 h 758734"/>
                                <a:gd name="connsiteX56" fmla="*/ 459241 w 697366"/>
                                <a:gd name="connsiteY56" fmla="*/ 483053 h 758734"/>
                                <a:gd name="connsiteX57" fmla="*/ 459241 w 697366"/>
                                <a:gd name="connsiteY57" fmla="*/ 551089 h 758734"/>
                                <a:gd name="connsiteX58" fmla="*/ 428625 w 697366"/>
                                <a:gd name="connsiteY58" fmla="*/ 578303 h 758734"/>
                                <a:gd name="connsiteX59" fmla="*/ 401411 w 697366"/>
                                <a:gd name="connsiteY59" fmla="*/ 585107 h 758734"/>
                                <a:gd name="connsiteX60" fmla="*/ 381000 w 697366"/>
                                <a:gd name="connsiteY60" fmla="*/ 595312 h 758734"/>
                                <a:gd name="connsiteX61" fmla="*/ 370795 w 697366"/>
                                <a:gd name="connsiteY61" fmla="*/ 598714 h 758734"/>
                                <a:gd name="connsiteX62" fmla="*/ 319768 w 697366"/>
                                <a:gd name="connsiteY62" fmla="*/ 612321 h 758734"/>
                                <a:gd name="connsiteX63" fmla="*/ 295956 w 697366"/>
                                <a:gd name="connsiteY63" fmla="*/ 625928 h 758734"/>
                                <a:gd name="connsiteX64" fmla="*/ 292554 w 697366"/>
                                <a:gd name="connsiteY64" fmla="*/ 636134 h 758734"/>
                                <a:gd name="connsiteX65" fmla="*/ 285750 w 697366"/>
                                <a:gd name="connsiteY65" fmla="*/ 687160 h 758734"/>
                                <a:gd name="connsiteX66" fmla="*/ 278947 w 697366"/>
                                <a:gd name="connsiteY66" fmla="*/ 707571 h 758734"/>
                                <a:gd name="connsiteX67" fmla="*/ 265339 w 697366"/>
                                <a:gd name="connsiteY67" fmla="*/ 727982 h 758734"/>
                                <a:gd name="connsiteX68" fmla="*/ 268741 w 697366"/>
                                <a:gd name="connsiteY68" fmla="*/ 751794 h 758734"/>
                                <a:gd name="connsiteX69" fmla="*/ 234723 w 697366"/>
                                <a:gd name="connsiteY69" fmla="*/ 755196 h 758734"/>
                                <a:gd name="connsiteX70" fmla="*/ 221116 w 697366"/>
                                <a:gd name="connsiteY70" fmla="*/ 738187 h 758734"/>
                                <a:gd name="connsiteX71" fmla="*/ 210911 w 697366"/>
                                <a:gd name="connsiteY71" fmla="*/ 731384 h 758734"/>
                                <a:gd name="connsiteX72" fmla="*/ 204107 w 697366"/>
                                <a:gd name="connsiteY72" fmla="*/ 721178 h 758734"/>
                                <a:gd name="connsiteX73" fmla="*/ 183697 w 697366"/>
                                <a:gd name="connsiteY73" fmla="*/ 707571 h 758734"/>
                                <a:gd name="connsiteX74" fmla="*/ 173491 w 697366"/>
                                <a:gd name="connsiteY74" fmla="*/ 700768 h 758734"/>
                                <a:gd name="connsiteX75" fmla="*/ 159884 w 697366"/>
                                <a:gd name="connsiteY75" fmla="*/ 697366 h 758734"/>
                                <a:gd name="connsiteX76" fmla="*/ 149679 w 697366"/>
                                <a:gd name="connsiteY76" fmla="*/ 690562 h 758734"/>
                                <a:gd name="connsiteX77" fmla="*/ 139473 w 697366"/>
                                <a:gd name="connsiteY77" fmla="*/ 687160 h 758734"/>
                                <a:gd name="connsiteX78" fmla="*/ 119063 w 697366"/>
                                <a:gd name="connsiteY78" fmla="*/ 673553 h 758734"/>
                                <a:gd name="connsiteX79" fmla="*/ 112259 w 697366"/>
                                <a:gd name="connsiteY79" fmla="*/ 663348 h 758734"/>
                                <a:gd name="connsiteX80" fmla="*/ 98652 w 697366"/>
                                <a:gd name="connsiteY80" fmla="*/ 656544 h 758734"/>
                                <a:gd name="connsiteX81" fmla="*/ 88447 w 697366"/>
                                <a:gd name="connsiteY81" fmla="*/ 649741 h 758734"/>
                                <a:gd name="connsiteX82" fmla="*/ 74839 w 697366"/>
                                <a:gd name="connsiteY82" fmla="*/ 642937 h 758734"/>
                                <a:gd name="connsiteX83" fmla="*/ 64634 w 697366"/>
                                <a:gd name="connsiteY83" fmla="*/ 632732 h 758734"/>
                                <a:gd name="connsiteX84" fmla="*/ 61232 w 697366"/>
                                <a:gd name="connsiteY84" fmla="*/ 619125 h 758734"/>
                                <a:gd name="connsiteX85" fmla="*/ 68036 w 697366"/>
                                <a:gd name="connsiteY85" fmla="*/ 608919 h 758734"/>
                                <a:gd name="connsiteX86" fmla="*/ 102054 w 697366"/>
                                <a:gd name="connsiteY86" fmla="*/ 598714 h 758734"/>
                                <a:gd name="connsiteX87" fmla="*/ 122464 w 697366"/>
                                <a:gd name="connsiteY87" fmla="*/ 591910 h 758734"/>
                                <a:gd name="connsiteX88" fmla="*/ 132670 w 697366"/>
                                <a:gd name="connsiteY88" fmla="*/ 588509 h 758734"/>
                                <a:gd name="connsiteX89" fmla="*/ 142875 w 697366"/>
                                <a:gd name="connsiteY89" fmla="*/ 585107 h 758734"/>
                                <a:gd name="connsiteX90" fmla="*/ 153081 w 697366"/>
                                <a:gd name="connsiteY90" fmla="*/ 574901 h 758734"/>
                                <a:gd name="connsiteX91" fmla="*/ 163286 w 697366"/>
                                <a:gd name="connsiteY91" fmla="*/ 571500 h 758734"/>
                                <a:gd name="connsiteX92" fmla="*/ 166688 w 697366"/>
                                <a:gd name="connsiteY92" fmla="*/ 561294 h 758734"/>
                                <a:gd name="connsiteX93" fmla="*/ 173491 w 697366"/>
                                <a:gd name="connsiteY93" fmla="*/ 551089 h 758734"/>
                                <a:gd name="connsiteX94" fmla="*/ 176893 w 697366"/>
                                <a:gd name="connsiteY94" fmla="*/ 540884 h 758734"/>
                                <a:gd name="connsiteX95" fmla="*/ 187098 w 697366"/>
                                <a:gd name="connsiteY95" fmla="*/ 517071 h 758734"/>
                                <a:gd name="connsiteX96" fmla="*/ 183697 w 697366"/>
                                <a:gd name="connsiteY96" fmla="*/ 493259 h 758734"/>
                                <a:gd name="connsiteX97" fmla="*/ 173491 w 697366"/>
                                <a:gd name="connsiteY97" fmla="*/ 489857 h 758734"/>
                                <a:gd name="connsiteX98" fmla="*/ 163286 w 697366"/>
                                <a:gd name="connsiteY98" fmla="*/ 483053 h 758734"/>
                                <a:gd name="connsiteX99" fmla="*/ 156482 w 697366"/>
                                <a:gd name="connsiteY99" fmla="*/ 462643 h 758734"/>
                                <a:gd name="connsiteX100" fmla="*/ 153081 w 697366"/>
                                <a:gd name="connsiteY100" fmla="*/ 435428 h 758734"/>
                                <a:gd name="connsiteX101" fmla="*/ 136072 w 697366"/>
                                <a:gd name="connsiteY101" fmla="*/ 418419 h 758734"/>
                                <a:gd name="connsiteX102" fmla="*/ 129268 w 697366"/>
                                <a:gd name="connsiteY102" fmla="*/ 398009 h 758734"/>
                                <a:gd name="connsiteX103" fmla="*/ 125866 w 697366"/>
                                <a:gd name="connsiteY103" fmla="*/ 384401 h 758734"/>
                                <a:gd name="connsiteX104" fmla="*/ 115661 w 697366"/>
                                <a:gd name="connsiteY104" fmla="*/ 377598 h 758734"/>
                                <a:gd name="connsiteX105" fmla="*/ 81643 w 697366"/>
                                <a:gd name="connsiteY105" fmla="*/ 370794 h 758734"/>
                                <a:gd name="connsiteX106" fmla="*/ 54429 w 697366"/>
                                <a:gd name="connsiteY106" fmla="*/ 363991 h 758734"/>
                                <a:gd name="connsiteX107" fmla="*/ 47625 w 697366"/>
                                <a:gd name="connsiteY107" fmla="*/ 353785 h 758734"/>
                                <a:gd name="connsiteX108" fmla="*/ 61232 w 697366"/>
                                <a:gd name="connsiteY108" fmla="*/ 333375 h 758734"/>
                                <a:gd name="connsiteX109" fmla="*/ 85045 w 697366"/>
                                <a:gd name="connsiteY109" fmla="*/ 326571 h 758734"/>
                                <a:gd name="connsiteX110" fmla="*/ 95250 w 697366"/>
                                <a:gd name="connsiteY110" fmla="*/ 323169 h 758734"/>
                                <a:gd name="connsiteX111" fmla="*/ 108857 w 697366"/>
                                <a:gd name="connsiteY111" fmla="*/ 312964 h 758734"/>
                                <a:gd name="connsiteX112" fmla="*/ 119063 w 697366"/>
                                <a:gd name="connsiteY112" fmla="*/ 306160 h 758734"/>
                                <a:gd name="connsiteX113" fmla="*/ 108857 w 697366"/>
                                <a:gd name="connsiteY113" fmla="*/ 272143 h 758734"/>
                                <a:gd name="connsiteX114" fmla="*/ 88447 w 697366"/>
                                <a:gd name="connsiteY114" fmla="*/ 251732 h 758734"/>
                                <a:gd name="connsiteX115" fmla="*/ 64634 w 697366"/>
                                <a:gd name="connsiteY115" fmla="*/ 224518 h 758734"/>
                                <a:gd name="connsiteX116" fmla="*/ 47625 w 697366"/>
                                <a:gd name="connsiteY116" fmla="*/ 193901 h 758734"/>
                                <a:gd name="connsiteX117" fmla="*/ 40822 w 697366"/>
                                <a:gd name="connsiteY117" fmla="*/ 183696 h 758734"/>
                                <a:gd name="connsiteX118" fmla="*/ 20411 w 697366"/>
                                <a:gd name="connsiteY118" fmla="*/ 170089 h 758734"/>
                                <a:gd name="connsiteX119" fmla="*/ 10206 w 697366"/>
                                <a:gd name="connsiteY119" fmla="*/ 163285 h 758734"/>
                                <a:gd name="connsiteX120" fmla="*/ 0 w 697366"/>
                                <a:gd name="connsiteY120" fmla="*/ 153080 h 758734"/>
                                <a:gd name="connsiteX121" fmla="*/ 3402 w 697366"/>
                                <a:gd name="connsiteY121" fmla="*/ 98651 h 758734"/>
                                <a:gd name="connsiteX122" fmla="*/ 13607 w 697366"/>
                                <a:gd name="connsiteY122" fmla="*/ 78241 h 758734"/>
                                <a:gd name="connsiteX123" fmla="*/ 23813 w 697366"/>
                                <a:gd name="connsiteY123" fmla="*/ 68035 h 758734"/>
                                <a:gd name="connsiteX124" fmla="*/ 47625 w 697366"/>
                                <a:gd name="connsiteY124" fmla="*/ 37419 h 758734"/>
                                <a:gd name="connsiteX125" fmla="*/ 57831 w 697366"/>
                                <a:gd name="connsiteY125" fmla="*/ 17009 h 758734"/>
                                <a:gd name="connsiteX126" fmla="*/ 88447 w 697366"/>
                                <a:gd name="connsiteY126" fmla="*/ 0 h 758734"/>
                                <a:gd name="connsiteX127" fmla="*/ 146277 w 697366"/>
                                <a:gd name="connsiteY127" fmla="*/ 10205 h 758734"/>
                                <a:gd name="connsiteX128" fmla="*/ 156482 w 697366"/>
                                <a:gd name="connsiteY128" fmla="*/ 3401 h 758734"/>
                                <a:gd name="connsiteX129" fmla="*/ 190500 w 697366"/>
                                <a:gd name="connsiteY129" fmla="*/ 20410 h 758734"/>
                                <a:gd name="connsiteX130" fmla="*/ 200706 w 697366"/>
                                <a:gd name="connsiteY130" fmla="*/ 23812 h 758734"/>
                                <a:gd name="connsiteX131" fmla="*/ 248331 w 697366"/>
                                <a:gd name="connsiteY131" fmla="*/ 20410 h 758734"/>
                                <a:gd name="connsiteX132" fmla="*/ 261938 w 697366"/>
                                <a:gd name="connsiteY132" fmla="*/ 3401 h 758734"/>
                                <a:gd name="connsiteX133" fmla="*/ 272143 w 697366"/>
                                <a:gd name="connsiteY133" fmla="*/ 0 h 758734"/>
                                <a:gd name="connsiteX134" fmla="*/ 275545 w 697366"/>
                                <a:gd name="connsiteY134" fmla="*/ 10205 h 758734"/>
                                <a:gd name="connsiteX135" fmla="*/ 282348 w 697366"/>
                                <a:gd name="connsiteY135" fmla="*/ 23812 h 758734"/>
                                <a:gd name="connsiteX136" fmla="*/ 275545 w 697366"/>
                                <a:gd name="connsiteY136" fmla="*/ 57830 h 758734"/>
                                <a:gd name="connsiteX137" fmla="*/ 278947 w 697366"/>
                                <a:gd name="connsiteY137" fmla="*/ 74839 h 758734"/>
                                <a:gd name="connsiteX138" fmla="*/ 282348 w 697366"/>
                                <a:gd name="connsiteY138" fmla="*/ 88446 h 758734"/>
                                <a:gd name="connsiteX139" fmla="*/ 292554 w 697366"/>
                                <a:gd name="connsiteY139" fmla="*/ 122464 h 758734"/>
                                <a:gd name="connsiteX140" fmla="*/ 353786 w 697366"/>
                                <a:gd name="connsiteY140" fmla="*/ 112259 h 758734"/>
                                <a:gd name="connsiteX141" fmla="*/ 363991 w 697366"/>
                                <a:gd name="connsiteY141" fmla="*/ 102053 h 758734"/>
                                <a:gd name="connsiteX142" fmla="*/ 367393 w 697366"/>
                                <a:gd name="connsiteY142" fmla="*/ 91848 h 758734"/>
                                <a:gd name="connsiteX143" fmla="*/ 398009 w 697366"/>
                                <a:gd name="connsiteY143" fmla="*/ 78241 h 758734"/>
                                <a:gd name="connsiteX144" fmla="*/ 401411 w 697366"/>
                                <a:gd name="connsiteY144" fmla="*/ 74839 h 75873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  <a:cxn ang="0">
                                  <a:pos x="connsiteX121" y="connsiteY121"/>
                                </a:cxn>
                                <a:cxn ang="0">
                                  <a:pos x="connsiteX122" y="connsiteY122"/>
                                </a:cxn>
                                <a:cxn ang="0">
                                  <a:pos x="connsiteX123" y="connsiteY123"/>
                                </a:cxn>
                                <a:cxn ang="0">
                                  <a:pos x="connsiteX124" y="connsiteY124"/>
                                </a:cxn>
                                <a:cxn ang="0">
                                  <a:pos x="connsiteX125" y="connsiteY125"/>
                                </a:cxn>
                                <a:cxn ang="0">
                                  <a:pos x="connsiteX126" y="connsiteY126"/>
                                </a:cxn>
                                <a:cxn ang="0">
                                  <a:pos x="connsiteX127" y="connsiteY127"/>
                                </a:cxn>
                                <a:cxn ang="0">
                                  <a:pos x="connsiteX128" y="connsiteY128"/>
                                </a:cxn>
                                <a:cxn ang="0">
                                  <a:pos x="connsiteX129" y="connsiteY129"/>
                                </a:cxn>
                                <a:cxn ang="0">
                                  <a:pos x="connsiteX130" y="connsiteY130"/>
                                </a:cxn>
                                <a:cxn ang="0">
                                  <a:pos x="connsiteX131" y="connsiteY131"/>
                                </a:cxn>
                                <a:cxn ang="0">
                                  <a:pos x="connsiteX132" y="connsiteY132"/>
                                </a:cxn>
                                <a:cxn ang="0">
                                  <a:pos x="connsiteX133" y="connsiteY133"/>
                                </a:cxn>
                                <a:cxn ang="0">
                                  <a:pos x="connsiteX134" y="connsiteY134"/>
                                </a:cxn>
                                <a:cxn ang="0">
                                  <a:pos x="connsiteX135" y="connsiteY135"/>
                                </a:cxn>
                                <a:cxn ang="0">
                                  <a:pos x="connsiteX136" y="connsiteY136"/>
                                </a:cxn>
                                <a:cxn ang="0">
                                  <a:pos x="connsiteX137" y="connsiteY137"/>
                                </a:cxn>
                                <a:cxn ang="0">
                                  <a:pos x="connsiteX138" y="connsiteY138"/>
                                </a:cxn>
                                <a:cxn ang="0">
                                  <a:pos x="connsiteX139" y="connsiteY139"/>
                                </a:cxn>
                                <a:cxn ang="0">
                                  <a:pos x="connsiteX140" y="connsiteY140"/>
                                </a:cxn>
                                <a:cxn ang="0">
                                  <a:pos x="connsiteX141" y="connsiteY141"/>
                                </a:cxn>
                                <a:cxn ang="0">
                                  <a:pos x="connsiteX142" y="connsiteY142"/>
                                </a:cxn>
                                <a:cxn ang="0">
                                  <a:pos x="connsiteX143" y="connsiteY143"/>
                                </a:cxn>
                                <a:cxn ang="0">
                                  <a:pos x="connsiteX144" y="connsiteY144"/>
                                </a:cxn>
                              </a:cxnLst>
                              <a:rect l="l" t="t" r="r" b="b"/>
                              <a:pathLst>
                                <a:path w="697366" h="758734">
                                  <a:moveTo>
                                    <a:pt x="401411" y="74839"/>
                                  </a:moveTo>
                                  <a:cubicBezTo>
                                    <a:pt x="405380" y="73705"/>
                                    <a:pt x="415130" y="69764"/>
                                    <a:pt x="421822" y="71437"/>
                                  </a:cubicBezTo>
                                  <a:cubicBezTo>
                                    <a:pt x="425788" y="72429"/>
                                    <a:pt x="425432" y="79089"/>
                                    <a:pt x="428625" y="81643"/>
                                  </a:cubicBezTo>
                                  <a:cubicBezTo>
                                    <a:pt x="431425" y="83883"/>
                                    <a:pt x="435303" y="84403"/>
                                    <a:pt x="438831" y="85044"/>
                                  </a:cubicBezTo>
                                  <a:cubicBezTo>
                                    <a:pt x="447826" y="86679"/>
                                    <a:pt x="456974" y="87312"/>
                                    <a:pt x="466045" y="88446"/>
                                  </a:cubicBezTo>
                                  <a:cubicBezTo>
                                    <a:pt x="469447" y="90714"/>
                                    <a:pt x="473633" y="92109"/>
                                    <a:pt x="476250" y="95250"/>
                                  </a:cubicBezTo>
                                  <a:cubicBezTo>
                                    <a:pt x="485097" y="105867"/>
                                    <a:pt x="481139" y="108428"/>
                                    <a:pt x="486456" y="119062"/>
                                  </a:cubicBezTo>
                                  <a:cubicBezTo>
                                    <a:pt x="488284" y="122719"/>
                                    <a:pt x="490368" y="126377"/>
                                    <a:pt x="493259" y="129268"/>
                                  </a:cubicBezTo>
                                  <a:cubicBezTo>
                                    <a:pt x="496150" y="132159"/>
                                    <a:pt x="500137" y="133695"/>
                                    <a:pt x="503464" y="136071"/>
                                  </a:cubicBezTo>
                                  <a:cubicBezTo>
                                    <a:pt x="508078" y="139366"/>
                                    <a:pt x="512536" y="142874"/>
                                    <a:pt x="517072" y="146276"/>
                                  </a:cubicBezTo>
                                  <a:cubicBezTo>
                                    <a:pt x="520474" y="145142"/>
                                    <a:pt x="523981" y="144287"/>
                                    <a:pt x="527277" y="142875"/>
                                  </a:cubicBezTo>
                                  <a:cubicBezTo>
                                    <a:pt x="539358" y="137698"/>
                                    <a:pt x="540843" y="136098"/>
                                    <a:pt x="551089" y="129268"/>
                                  </a:cubicBezTo>
                                  <a:cubicBezTo>
                                    <a:pt x="566964" y="130402"/>
                                    <a:pt x="583274" y="128809"/>
                                    <a:pt x="598714" y="132669"/>
                                  </a:cubicBezTo>
                                  <a:cubicBezTo>
                                    <a:pt x="602681" y="133661"/>
                                    <a:pt x="603857" y="139139"/>
                                    <a:pt x="605518" y="142875"/>
                                  </a:cubicBezTo>
                                  <a:cubicBezTo>
                                    <a:pt x="608431" y="149428"/>
                                    <a:pt x="610054" y="156482"/>
                                    <a:pt x="612322" y="163285"/>
                                  </a:cubicBezTo>
                                  <a:lnTo>
                                    <a:pt x="619125" y="183696"/>
                                  </a:lnTo>
                                  <a:cubicBezTo>
                                    <a:pt x="620259" y="187098"/>
                                    <a:pt x="620538" y="190918"/>
                                    <a:pt x="622527" y="193901"/>
                                  </a:cubicBezTo>
                                  <a:lnTo>
                                    <a:pt x="629331" y="204107"/>
                                  </a:lnTo>
                                  <a:lnTo>
                                    <a:pt x="642938" y="244928"/>
                                  </a:lnTo>
                                  <a:cubicBezTo>
                                    <a:pt x="644072" y="248330"/>
                                    <a:pt x="644350" y="252150"/>
                                    <a:pt x="646339" y="255134"/>
                                  </a:cubicBezTo>
                                  <a:lnTo>
                                    <a:pt x="659947" y="275544"/>
                                  </a:lnTo>
                                  <a:cubicBezTo>
                                    <a:pt x="662215" y="278946"/>
                                    <a:pt x="662741" y="284948"/>
                                    <a:pt x="666750" y="285750"/>
                                  </a:cubicBezTo>
                                  <a:lnTo>
                                    <a:pt x="683759" y="289151"/>
                                  </a:lnTo>
                                  <a:cubicBezTo>
                                    <a:pt x="687161" y="291419"/>
                                    <a:pt x="691696" y="292553"/>
                                    <a:pt x="693964" y="295955"/>
                                  </a:cubicBezTo>
                                  <a:cubicBezTo>
                                    <a:pt x="696557" y="299845"/>
                                    <a:pt x="697366" y="304887"/>
                                    <a:pt x="697366" y="309562"/>
                                  </a:cubicBezTo>
                                  <a:cubicBezTo>
                                    <a:pt x="697366" y="315344"/>
                                    <a:pt x="695994" y="321157"/>
                                    <a:pt x="693964" y="326571"/>
                                  </a:cubicBezTo>
                                  <a:cubicBezTo>
                                    <a:pt x="691123" y="334148"/>
                                    <a:pt x="682249" y="341688"/>
                                    <a:pt x="676956" y="346982"/>
                                  </a:cubicBezTo>
                                  <a:cubicBezTo>
                                    <a:pt x="675822" y="350384"/>
                                    <a:pt x="673554" y="353601"/>
                                    <a:pt x="673554" y="357187"/>
                                  </a:cubicBezTo>
                                  <a:cubicBezTo>
                                    <a:pt x="673554" y="396699"/>
                                    <a:pt x="674198" y="393138"/>
                                    <a:pt x="683759" y="421821"/>
                                  </a:cubicBezTo>
                                  <a:lnTo>
                                    <a:pt x="690563" y="442232"/>
                                  </a:lnTo>
                                  <a:lnTo>
                                    <a:pt x="693964" y="452437"/>
                                  </a:lnTo>
                                  <a:cubicBezTo>
                                    <a:pt x="692830" y="455839"/>
                                    <a:pt x="693547" y="460654"/>
                                    <a:pt x="690563" y="462643"/>
                                  </a:cubicBezTo>
                                  <a:cubicBezTo>
                                    <a:pt x="685752" y="465850"/>
                                    <a:pt x="679163" y="464642"/>
                                    <a:pt x="673554" y="466044"/>
                                  </a:cubicBezTo>
                                  <a:cubicBezTo>
                                    <a:pt x="670075" y="466914"/>
                                    <a:pt x="666750" y="468312"/>
                                    <a:pt x="663348" y="469446"/>
                                  </a:cubicBezTo>
                                  <a:cubicBezTo>
                                    <a:pt x="664482" y="473982"/>
                                    <a:pt x="664908" y="478756"/>
                                    <a:pt x="666750" y="483053"/>
                                  </a:cubicBezTo>
                                  <a:cubicBezTo>
                                    <a:pt x="668361" y="486811"/>
                                    <a:pt x="671725" y="489602"/>
                                    <a:pt x="673554" y="493259"/>
                                  </a:cubicBezTo>
                                  <a:cubicBezTo>
                                    <a:pt x="675158" y="496466"/>
                                    <a:pt x="675822" y="500062"/>
                                    <a:pt x="676956" y="503464"/>
                                  </a:cubicBezTo>
                                  <a:cubicBezTo>
                                    <a:pt x="674688" y="518205"/>
                                    <a:pt x="672901" y="533028"/>
                                    <a:pt x="670152" y="547687"/>
                                  </a:cubicBezTo>
                                  <a:cubicBezTo>
                                    <a:pt x="669491" y="551212"/>
                                    <a:pt x="666750" y="554307"/>
                                    <a:pt x="666750" y="557893"/>
                                  </a:cubicBezTo>
                                  <a:cubicBezTo>
                                    <a:pt x="666750" y="568876"/>
                                    <a:pt x="671401" y="573373"/>
                                    <a:pt x="676956" y="581705"/>
                                  </a:cubicBezTo>
                                  <a:cubicBezTo>
                                    <a:pt x="678090" y="585107"/>
                                    <a:pt x="680357" y="588324"/>
                                    <a:pt x="680357" y="591910"/>
                                  </a:cubicBezTo>
                                  <a:cubicBezTo>
                                    <a:pt x="680357" y="605564"/>
                                    <a:pt x="683494" y="620745"/>
                                    <a:pt x="676956" y="632732"/>
                                  </a:cubicBezTo>
                                  <a:cubicBezTo>
                                    <a:pt x="674187" y="637808"/>
                                    <a:pt x="665556" y="630732"/>
                                    <a:pt x="659947" y="629330"/>
                                  </a:cubicBezTo>
                                  <a:cubicBezTo>
                                    <a:pt x="656468" y="628460"/>
                                    <a:pt x="652876" y="627670"/>
                                    <a:pt x="649741" y="625928"/>
                                  </a:cubicBezTo>
                                  <a:cubicBezTo>
                                    <a:pt x="642593" y="621957"/>
                                    <a:pt x="637088" y="614907"/>
                                    <a:pt x="629331" y="612321"/>
                                  </a:cubicBezTo>
                                  <a:cubicBezTo>
                                    <a:pt x="611519" y="606384"/>
                                    <a:pt x="622675" y="609426"/>
                                    <a:pt x="595313" y="605518"/>
                                  </a:cubicBezTo>
                                  <a:cubicBezTo>
                                    <a:pt x="571023" y="597421"/>
                                    <a:pt x="578880" y="604681"/>
                                    <a:pt x="568098" y="588509"/>
                                  </a:cubicBezTo>
                                  <a:cubicBezTo>
                                    <a:pt x="566964" y="583973"/>
                                    <a:pt x="568003" y="578207"/>
                                    <a:pt x="564697" y="574901"/>
                                  </a:cubicBezTo>
                                  <a:cubicBezTo>
                                    <a:pt x="541205" y="551409"/>
                                    <a:pt x="557480" y="590678"/>
                                    <a:pt x="547688" y="561294"/>
                                  </a:cubicBezTo>
                                  <a:cubicBezTo>
                                    <a:pt x="546022" y="542971"/>
                                    <a:pt x="550546" y="526733"/>
                                    <a:pt x="537482" y="513669"/>
                                  </a:cubicBezTo>
                                  <a:cubicBezTo>
                                    <a:pt x="534591" y="510778"/>
                                    <a:pt x="530934" y="508694"/>
                                    <a:pt x="527277" y="506866"/>
                                  </a:cubicBezTo>
                                  <a:cubicBezTo>
                                    <a:pt x="524070" y="505262"/>
                                    <a:pt x="520474" y="504598"/>
                                    <a:pt x="517072" y="503464"/>
                                  </a:cubicBezTo>
                                  <a:cubicBezTo>
                                    <a:pt x="513670" y="500062"/>
                                    <a:pt x="508106" y="497907"/>
                                    <a:pt x="506866" y="493259"/>
                                  </a:cubicBezTo>
                                  <a:cubicBezTo>
                                    <a:pt x="494232" y="445885"/>
                                    <a:pt x="518764" y="457537"/>
                                    <a:pt x="493259" y="449035"/>
                                  </a:cubicBezTo>
                                  <a:cubicBezTo>
                                    <a:pt x="489857" y="450169"/>
                                    <a:pt x="485854" y="450197"/>
                                    <a:pt x="483054" y="452437"/>
                                  </a:cubicBezTo>
                                  <a:cubicBezTo>
                                    <a:pt x="479861" y="454991"/>
                                    <a:pt x="478868" y="459502"/>
                                    <a:pt x="476250" y="462643"/>
                                  </a:cubicBezTo>
                                  <a:cubicBezTo>
                                    <a:pt x="454418" y="488841"/>
                                    <a:pt x="476138" y="457710"/>
                                    <a:pt x="459241" y="483053"/>
                                  </a:cubicBezTo>
                                  <a:cubicBezTo>
                                    <a:pt x="459752" y="489698"/>
                                    <a:pt x="466635" y="537356"/>
                                    <a:pt x="459241" y="551089"/>
                                  </a:cubicBezTo>
                                  <a:cubicBezTo>
                                    <a:pt x="455916" y="557263"/>
                                    <a:pt x="438348" y="573442"/>
                                    <a:pt x="428625" y="578303"/>
                                  </a:cubicBezTo>
                                  <a:cubicBezTo>
                                    <a:pt x="420847" y="582192"/>
                                    <a:pt x="409178" y="583165"/>
                                    <a:pt x="401411" y="585107"/>
                                  </a:cubicBezTo>
                                  <a:cubicBezTo>
                                    <a:pt x="384314" y="589382"/>
                                    <a:pt x="397626" y="587000"/>
                                    <a:pt x="381000" y="595312"/>
                                  </a:cubicBezTo>
                                  <a:cubicBezTo>
                                    <a:pt x="377793" y="596916"/>
                                    <a:pt x="374197" y="597580"/>
                                    <a:pt x="370795" y="598714"/>
                                  </a:cubicBezTo>
                                  <a:cubicBezTo>
                                    <a:pt x="354785" y="622727"/>
                                    <a:pt x="371701" y="603156"/>
                                    <a:pt x="319768" y="612321"/>
                                  </a:cubicBezTo>
                                  <a:cubicBezTo>
                                    <a:pt x="313900" y="613357"/>
                                    <a:pt x="301193" y="622437"/>
                                    <a:pt x="295956" y="625928"/>
                                  </a:cubicBezTo>
                                  <a:cubicBezTo>
                                    <a:pt x="294822" y="629330"/>
                                    <a:pt x="293061" y="632584"/>
                                    <a:pt x="292554" y="636134"/>
                                  </a:cubicBezTo>
                                  <a:cubicBezTo>
                                    <a:pt x="287691" y="670176"/>
                                    <a:pt x="292577" y="664401"/>
                                    <a:pt x="285750" y="687160"/>
                                  </a:cubicBezTo>
                                  <a:cubicBezTo>
                                    <a:pt x="283689" y="694029"/>
                                    <a:pt x="282925" y="701604"/>
                                    <a:pt x="278947" y="707571"/>
                                  </a:cubicBezTo>
                                  <a:lnTo>
                                    <a:pt x="265339" y="727982"/>
                                  </a:lnTo>
                                  <a:cubicBezTo>
                                    <a:pt x="266473" y="735919"/>
                                    <a:pt x="270480" y="743967"/>
                                    <a:pt x="268741" y="751794"/>
                                  </a:cubicBezTo>
                                  <a:cubicBezTo>
                                    <a:pt x="265798" y="765037"/>
                                    <a:pt x="235256" y="755272"/>
                                    <a:pt x="234723" y="755196"/>
                                  </a:cubicBezTo>
                                  <a:cubicBezTo>
                                    <a:pt x="205479" y="735701"/>
                                    <a:pt x="239894" y="761660"/>
                                    <a:pt x="221116" y="738187"/>
                                  </a:cubicBezTo>
                                  <a:cubicBezTo>
                                    <a:pt x="218562" y="734995"/>
                                    <a:pt x="214313" y="733652"/>
                                    <a:pt x="210911" y="731384"/>
                                  </a:cubicBezTo>
                                  <a:cubicBezTo>
                                    <a:pt x="208643" y="727982"/>
                                    <a:pt x="207184" y="723870"/>
                                    <a:pt x="204107" y="721178"/>
                                  </a:cubicBezTo>
                                  <a:cubicBezTo>
                                    <a:pt x="197954" y="715794"/>
                                    <a:pt x="190500" y="712106"/>
                                    <a:pt x="183697" y="707571"/>
                                  </a:cubicBezTo>
                                  <a:cubicBezTo>
                                    <a:pt x="180295" y="705303"/>
                                    <a:pt x="177457" y="701760"/>
                                    <a:pt x="173491" y="700768"/>
                                  </a:cubicBezTo>
                                  <a:lnTo>
                                    <a:pt x="159884" y="697366"/>
                                  </a:lnTo>
                                  <a:cubicBezTo>
                                    <a:pt x="156482" y="695098"/>
                                    <a:pt x="153336" y="692390"/>
                                    <a:pt x="149679" y="690562"/>
                                  </a:cubicBezTo>
                                  <a:cubicBezTo>
                                    <a:pt x="146472" y="688958"/>
                                    <a:pt x="142608" y="688902"/>
                                    <a:pt x="139473" y="687160"/>
                                  </a:cubicBezTo>
                                  <a:cubicBezTo>
                                    <a:pt x="132325" y="683189"/>
                                    <a:pt x="119063" y="673553"/>
                                    <a:pt x="119063" y="673553"/>
                                  </a:cubicBezTo>
                                  <a:cubicBezTo>
                                    <a:pt x="116795" y="670151"/>
                                    <a:pt x="115400" y="665965"/>
                                    <a:pt x="112259" y="663348"/>
                                  </a:cubicBezTo>
                                  <a:cubicBezTo>
                                    <a:pt x="108363" y="660102"/>
                                    <a:pt x="103055" y="659060"/>
                                    <a:pt x="98652" y="656544"/>
                                  </a:cubicBezTo>
                                  <a:cubicBezTo>
                                    <a:pt x="95102" y="654516"/>
                                    <a:pt x="91997" y="651769"/>
                                    <a:pt x="88447" y="649741"/>
                                  </a:cubicBezTo>
                                  <a:cubicBezTo>
                                    <a:pt x="84044" y="647225"/>
                                    <a:pt x="78966" y="645885"/>
                                    <a:pt x="74839" y="642937"/>
                                  </a:cubicBezTo>
                                  <a:cubicBezTo>
                                    <a:pt x="70924" y="640141"/>
                                    <a:pt x="68036" y="636134"/>
                                    <a:pt x="64634" y="632732"/>
                                  </a:cubicBezTo>
                                  <a:cubicBezTo>
                                    <a:pt x="63500" y="628196"/>
                                    <a:pt x="60571" y="623753"/>
                                    <a:pt x="61232" y="619125"/>
                                  </a:cubicBezTo>
                                  <a:cubicBezTo>
                                    <a:pt x="61810" y="615077"/>
                                    <a:pt x="64569" y="611086"/>
                                    <a:pt x="68036" y="608919"/>
                                  </a:cubicBezTo>
                                  <a:cubicBezTo>
                                    <a:pt x="75435" y="604295"/>
                                    <a:pt x="92864" y="601471"/>
                                    <a:pt x="102054" y="598714"/>
                                  </a:cubicBezTo>
                                  <a:cubicBezTo>
                                    <a:pt x="108923" y="596653"/>
                                    <a:pt x="115661" y="594178"/>
                                    <a:pt x="122464" y="591910"/>
                                  </a:cubicBezTo>
                                  <a:lnTo>
                                    <a:pt x="132670" y="588509"/>
                                  </a:lnTo>
                                  <a:lnTo>
                                    <a:pt x="142875" y="585107"/>
                                  </a:lnTo>
                                  <a:cubicBezTo>
                                    <a:pt x="146277" y="581705"/>
                                    <a:pt x="149078" y="577570"/>
                                    <a:pt x="153081" y="574901"/>
                                  </a:cubicBezTo>
                                  <a:cubicBezTo>
                                    <a:pt x="156064" y="572912"/>
                                    <a:pt x="160751" y="574035"/>
                                    <a:pt x="163286" y="571500"/>
                                  </a:cubicBezTo>
                                  <a:cubicBezTo>
                                    <a:pt x="165822" y="568964"/>
                                    <a:pt x="165084" y="564501"/>
                                    <a:pt x="166688" y="561294"/>
                                  </a:cubicBezTo>
                                  <a:cubicBezTo>
                                    <a:pt x="168516" y="557637"/>
                                    <a:pt x="171663" y="554746"/>
                                    <a:pt x="173491" y="551089"/>
                                  </a:cubicBezTo>
                                  <a:cubicBezTo>
                                    <a:pt x="175095" y="547882"/>
                                    <a:pt x="175480" y="544180"/>
                                    <a:pt x="176893" y="540884"/>
                                  </a:cubicBezTo>
                                  <a:cubicBezTo>
                                    <a:pt x="189499" y="511472"/>
                                    <a:pt x="179125" y="540994"/>
                                    <a:pt x="187098" y="517071"/>
                                  </a:cubicBezTo>
                                  <a:cubicBezTo>
                                    <a:pt x="185964" y="509134"/>
                                    <a:pt x="187283" y="500430"/>
                                    <a:pt x="183697" y="493259"/>
                                  </a:cubicBezTo>
                                  <a:cubicBezTo>
                                    <a:pt x="182093" y="490052"/>
                                    <a:pt x="176698" y="491461"/>
                                    <a:pt x="173491" y="489857"/>
                                  </a:cubicBezTo>
                                  <a:cubicBezTo>
                                    <a:pt x="169834" y="488029"/>
                                    <a:pt x="166688" y="485321"/>
                                    <a:pt x="163286" y="483053"/>
                                  </a:cubicBezTo>
                                  <a:cubicBezTo>
                                    <a:pt x="161018" y="476250"/>
                                    <a:pt x="157371" y="469759"/>
                                    <a:pt x="156482" y="462643"/>
                                  </a:cubicBezTo>
                                  <a:cubicBezTo>
                                    <a:pt x="155348" y="453571"/>
                                    <a:pt x="155486" y="444248"/>
                                    <a:pt x="153081" y="435428"/>
                                  </a:cubicBezTo>
                                  <a:cubicBezTo>
                                    <a:pt x="150562" y="426190"/>
                                    <a:pt x="143126" y="423122"/>
                                    <a:pt x="136072" y="418419"/>
                                  </a:cubicBezTo>
                                  <a:cubicBezTo>
                                    <a:pt x="133804" y="411616"/>
                                    <a:pt x="131007" y="404966"/>
                                    <a:pt x="129268" y="398009"/>
                                  </a:cubicBezTo>
                                  <a:cubicBezTo>
                                    <a:pt x="128134" y="393473"/>
                                    <a:pt x="128460" y="388291"/>
                                    <a:pt x="125866" y="384401"/>
                                  </a:cubicBezTo>
                                  <a:cubicBezTo>
                                    <a:pt x="123598" y="380999"/>
                                    <a:pt x="119419" y="379208"/>
                                    <a:pt x="115661" y="377598"/>
                                  </a:cubicBezTo>
                                  <a:cubicBezTo>
                                    <a:pt x="108508" y="374532"/>
                                    <a:pt x="87272" y="372000"/>
                                    <a:pt x="81643" y="370794"/>
                                  </a:cubicBezTo>
                                  <a:cubicBezTo>
                                    <a:pt x="72500" y="368835"/>
                                    <a:pt x="54429" y="363991"/>
                                    <a:pt x="54429" y="363991"/>
                                  </a:cubicBezTo>
                                  <a:cubicBezTo>
                                    <a:pt x="52161" y="360589"/>
                                    <a:pt x="48203" y="357833"/>
                                    <a:pt x="47625" y="353785"/>
                                  </a:cubicBezTo>
                                  <a:cubicBezTo>
                                    <a:pt x="45933" y="341941"/>
                                    <a:pt x="52458" y="337762"/>
                                    <a:pt x="61232" y="333375"/>
                                  </a:cubicBezTo>
                                  <a:cubicBezTo>
                                    <a:pt x="66670" y="330656"/>
                                    <a:pt x="79958" y="328024"/>
                                    <a:pt x="85045" y="326571"/>
                                  </a:cubicBezTo>
                                  <a:cubicBezTo>
                                    <a:pt x="88493" y="325586"/>
                                    <a:pt x="91848" y="324303"/>
                                    <a:pt x="95250" y="323169"/>
                                  </a:cubicBezTo>
                                  <a:cubicBezTo>
                                    <a:pt x="99786" y="319767"/>
                                    <a:pt x="104243" y="316259"/>
                                    <a:pt x="108857" y="312964"/>
                                  </a:cubicBezTo>
                                  <a:cubicBezTo>
                                    <a:pt x="112184" y="310588"/>
                                    <a:pt x="118176" y="310151"/>
                                    <a:pt x="119063" y="306160"/>
                                  </a:cubicBezTo>
                                  <a:cubicBezTo>
                                    <a:pt x="121749" y="294072"/>
                                    <a:pt x="116709" y="280977"/>
                                    <a:pt x="108857" y="272143"/>
                                  </a:cubicBezTo>
                                  <a:cubicBezTo>
                                    <a:pt x="102465" y="264952"/>
                                    <a:pt x="93784" y="259738"/>
                                    <a:pt x="88447" y="251732"/>
                                  </a:cubicBezTo>
                                  <a:cubicBezTo>
                                    <a:pt x="72571" y="227919"/>
                                    <a:pt x="81643" y="235857"/>
                                    <a:pt x="64634" y="224518"/>
                                  </a:cubicBezTo>
                                  <a:cubicBezTo>
                                    <a:pt x="58646" y="206555"/>
                                    <a:pt x="63221" y="217296"/>
                                    <a:pt x="47625" y="193901"/>
                                  </a:cubicBezTo>
                                  <a:cubicBezTo>
                                    <a:pt x="45357" y="190499"/>
                                    <a:pt x="44224" y="185964"/>
                                    <a:pt x="40822" y="183696"/>
                                  </a:cubicBezTo>
                                  <a:lnTo>
                                    <a:pt x="20411" y="170089"/>
                                  </a:lnTo>
                                  <a:cubicBezTo>
                                    <a:pt x="17009" y="167821"/>
                                    <a:pt x="13097" y="166176"/>
                                    <a:pt x="10206" y="163285"/>
                                  </a:cubicBezTo>
                                  <a:lnTo>
                                    <a:pt x="0" y="153080"/>
                                  </a:lnTo>
                                  <a:cubicBezTo>
                                    <a:pt x="1134" y="134937"/>
                                    <a:pt x="1499" y="116730"/>
                                    <a:pt x="3402" y="98651"/>
                                  </a:cubicBezTo>
                                  <a:cubicBezTo>
                                    <a:pt x="4141" y="91628"/>
                                    <a:pt x="9325" y="83379"/>
                                    <a:pt x="13607" y="78241"/>
                                  </a:cubicBezTo>
                                  <a:cubicBezTo>
                                    <a:pt x="16687" y="74545"/>
                                    <a:pt x="20859" y="71833"/>
                                    <a:pt x="23813" y="68035"/>
                                  </a:cubicBezTo>
                                  <a:cubicBezTo>
                                    <a:pt x="52300" y="31409"/>
                                    <a:pt x="24453" y="60593"/>
                                    <a:pt x="47625" y="37419"/>
                                  </a:cubicBezTo>
                                  <a:cubicBezTo>
                                    <a:pt x="50052" y="30139"/>
                                    <a:pt x="51624" y="22441"/>
                                    <a:pt x="57831" y="17009"/>
                                  </a:cubicBezTo>
                                  <a:cubicBezTo>
                                    <a:pt x="72231" y="4409"/>
                                    <a:pt x="74428" y="4672"/>
                                    <a:pt x="88447" y="0"/>
                                  </a:cubicBezTo>
                                  <a:cubicBezTo>
                                    <a:pt x="119278" y="20555"/>
                                    <a:pt x="100714" y="14347"/>
                                    <a:pt x="146277" y="10205"/>
                                  </a:cubicBezTo>
                                  <a:cubicBezTo>
                                    <a:pt x="149679" y="7937"/>
                                    <a:pt x="152435" y="3979"/>
                                    <a:pt x="156482" y="3401"/>
                                  </a:cubicBezTo>
                                  <a:cubicBezTo>
                                    <a:pt x="169976" y="1473"/>
                                    <a:pt x="180271" y="17000"/>
                                    <a:pt x="190500" y="20410"/>
                                  </a:cubicBezTo>
                                  <a:lnTo>
                                    <a:pt x="200706" y="23812"/>
                                  </a:lnTo>
                                  <a:cubicBezTo>
                                    <a:pt x="216581" y="22678"/>
                                    <a:pt x="232658" y="23176"/>
                                    <a:pt x="248331" y="20410"/>
                                  </a:cubicBezTo>
                                  <a:cubicBezTo>
                                    <a:pt x="266668" y="17174"/>
                                    <a:pt x="252727" y="12612"/>
                                    <a:pt x="261938" y="3401"/>
                                  </a:cubicBezTo>
                                  <a:cubicBezTo>
                                    <a:pt x="264473" y="866"/>
                                    <a:pt x="268741" y="1134"/>
                                    <a:pt x="272143" y="0"/>
                                  </a:cubicBezTo>
                                  <a:cubicBezTo>
                                    <a:pt x="273277" y="3402"/>
                                    <a:pt x="274133" y="6909"/>
                                    <a:pt x="275545" y="10205"/>
                                  </a:cubicBezTo>
                                  <a:cubicBezTo>
                                    <a:pt x="277543" y="14866"/>
                                    <a:pt x="281843" y="18766"/>
                                    <a:pt x="282348" y="23812"/>
                                  </a:cubicBezTo>
                                  <a:cubicBezTo>
                                    <a:pt x="282944" y="29774"/>
                                    <a:pt x="277390" y="50452"/>
                                    <a:pt x="275545" y="57830"/>
                                  </a:cubicBezTo>
                                  <a:cubicBezTo>
                                    <a:pt x="276679" y="63500"/>
                                    <a:pt x="277693" y="69195"/>
                                    <a:pt x="278947" y="74839"/>
                                  </a:cubicBezTo>
                                  <a:cubicBezTo>
                                    <a:pt x="279961" y="79403"/>
                                    <a:pt x="281512" y="83846"/>
                                    <a:pt x="282348" y="88446"/>
                                  </a:cubicBezTo>
                                  <a:cubicBezTo>
                                    <a:pt x="287820" y="118543"/>
                                    <a:pt x="280541" y="104447"/>
                                    <a:pt x="292554" y="122464"/>
                                  </a:cubicBezTo>
                                  <a:cubicBezTo>
                                    <a:pt x="325545" y="120264"/>
                                    <a:pt x="334701" y="128164"/>
                                    <a:pt x="353786" y="112259"/>
                                  </a:cubicBezTo>
                                  <a:cubicBezTo>
                                    <a:pt x="357482" y="109179"/>
                                    <a:pt x="360589" y="105455"/>
                                    <a:pt x="363991" y="102053"/>
                                  </a:cubicBezTo>
                                  <a:cubicBezTo>
                                    <a:pt x="365125" y="98651"/>
                                    <a:pt x="365153" y="94648"/>
                                    <a:pt x="367393" y="91848"/>
                                  </a:cubicBezTo>
                                  <a:cubicBezTo>
                                    <a:pt x="375309" y="81953"/>
                                    <a:pt x="388202" y="84780"/>
                                    <a:pt x="398009" y="78241"/>
                                  </a:cubicBezTo>
                                  <a:cubicBezTo>
                                    <a:pt x="409158" y="70808"/>
                                    <a:pt x="397442" y="75973"/>
                                    <a:pt x="401411" y="7483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C00000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/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>
                                <a:defRPr/>
                              </a:pPr>
                              <a:endParaRPr lang="es-PE" sz="1000"/>
                            </a:p>
                          </p:txBody>
                        </p:sp>
                        <p:sp>
                          <p:nvSpPr>
                            <p:cNvPr id="76" name="Forma libre 75">
                              <a:extLst>
                                <a:ext uri="{FF2B5EF4-FFF2-40B4-BE49-F238E27FC236}">
                                  <a16:creationId xmlns:a16="http://schemas.microsoft.com/office/drawing/2014/main" id="{5F97D3AC-44A8-437F-A330-EE3AA21CFC2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52942" y="1637543"/>
                              <a:ext cx="599228" cy="1086290"/>
                            </a:xfrm>
                            <a:custGeom>
                              <a:avLst/>
                              <a:gdLst>
                                <a:gd name="connsiteX0" fmla="*/ 105455 w 595454"/>
                                <a:gd name="connsiteY0" fmla="*/ 105455 h 1071993"/>
                                <a:gd name="connsiteX1" fmla="*/ 122464 w 595454"/>
                                <a:gd name="connsiteY1" fmla="*/ 108857 h 1071993"/>
                                <a:gd name="connsiteX2" fmla="*/ 132670 w 595454"/>
                                <a:gd name="connsiteY2" fmla="*/ 112259 h 1071993"/>
                                <a:gd name="connsiteX3" fmla="*/ 173491 w 595454"/>
                                <a:gd name="connsiteY3" fmla="*/ 108857 h 1071993"/>
                                <a:gd name="connsiteX4" fmla="*/ 183696 w 595454"/>
                                <a:gd name="connsiteY4" fmla="*/ 98652 h 1071993"/>
                                <a:gd name="connsiteX5" fmla="*/ 200705 w 595454"/>
                                <a:gd name="connsiteY5" fmla="*/ 68036 h 1071993"/>
                                <a:gd name="connsiteX6" fmla="*/ 210911 w 595454"/>
                                <a:gd name="connsiteY6" fmla="*/ 64634 h 1071993"/>
                                <a:gd name="connsiteX7" fmla="*/ 224518 w 595454"/>
                                <a:gd name="connsiteY7" fmla="*/ 10205 h 1071993"/>
                                <a:gd name="connsiteX8" fmla="*/ 244929 w 595454"/>
                                <a:gd name="connsiteY8" fmla="*/ 0 h 1071993"/>
                                <a:gd name="connsiteX9" fmla="*/ 275545 w 595454"/>
                                <a:gd name="connsiteY9" fmla="*/ 3402 h 1071993"/>
                                <a:gd name="connsiteX10" fmla="*/ 278946 w 595454"/>
                                <a:gd name="connsiteY10" fmla="*/ 13607 h 1071993"/>
                                <a:gd name="connsiteX11" fmla="*/ 285750 w 595454"/>
                                <a:gd name="connsiteY11" fmla="*/ 23812 h 1071993"/>
                                <a:gd name="connsiteX12" fmla="*/ 285750 w 595454"/>
                                <a:gd name="connsiteY12" fmla="*/ 85045 h 1071993"/>
                                <a:gd name="connsiteX13" fmla="*/ 278946 w 595454"/>
                                <a:gd name="connsiteY13" fmla="*/ 105455 h 1071993"/>
                                <a:gd name="connsiteX14" fmla="*/ 272143 w 595454"/>
                                <a:gd name="connsiteY14" fmla="*/ 125866 h 1071993"/>
                                <a:gd name="connsiteX15" fmla="*/ 268741 w 595454"/>
                                <a:gd name="connsiteY15" fmla="*/ 149678 h 1071993"/>
                                <a:gd name="connsiteX16" fmla="*/ 265339 w 595454"/>
                                <a:gd name="connsiteY16" fmla="*/ 159884 h 1071993"/>
                                <a:gd name="connsiteX17" fmla="*/ 261938 w 595454"/>
                                <a:gd name="connsiteY17" fmla="*/ 173491 h 1071993"/>
                                <a:gd name="connsiteX18" fmla="*/ 265339 w 595454"/>
                                <a:gd name="connsiteY18" fmla="*/ 200705 h 1071993"/>
                                <a:gd name="connsiteX19" fmla="*/ 295955 w 595454"/>
                                <a:gd name="connsiteY19" fmla="*/ 214312 h 1071993"/>
                                <a:gd name="connsiteX20" fmla="*/ 306161 w 595454"/>
                                <a:gd name="connsiteY20" fmla="*/ 221116 h 1071993"/>
                                <a:gd name="connsiteX21" fmla="*/ 319768 w 595454"/>
                                <a:gd name="connsiteY21" fmla="*/ 234723 h 1071993"/>
                                <a:gd name="connsiteX22" fmla="*/ 329973 w 595454"/>
                                <a:gd name="connsiteY22" fmla="*/ 238125 h 1071993"/>
                                <a:gd name="connsiteX23" fmla="*/ 333375 w 595454"/>
                                <a:gd name="connsiteY23" fmla="*/ 272143 h 1071993"/>
                                <a:gd name="connsiteX24" fmla="*/ 316366 w 595454"/>
                                <a:gd name="connsiteY24" fmla="*/ 302759 h 1071993"/>
                                <a:gd name="connsiteX25" fmla="*/ 299357 w 595454"/>
                                <a:gd name="connsiteY25" fmla="*/ 333375 h 1071993"/>
                                <a:gd name="connsiteX26" fmla="*/ 278946 w 595454"/>
                                <a:gd name="connsiteY26" fmla="*/ 370795 h 1071993"/>
                                <a:gd name="connsiteX27" fmla="*/ 272143 w 595454"/>
                                <a:gd name="connsiteY27" fmla="*/ 394607 h 1071993"/>
                                <a:gd name="connsiteX28" fmla="*/ 275545 w 595454"/>
                                <a:gd name="connsiteY28" fmla="*/ 432027 h 1071993"/>
                                <a:gd name="connsiteX29" fmla="*/ 292554 w 595454"/>
                                <a:gd name="connsiteY29" fmla="*/ 452437 h 1071993"/>
                                <a:gd name="connsiteX30" fmla="*/ 299357 w 595454"/>
                                <a:gd name="connsiteY30" fmla="*/ 462643 h 1071993"/>
                                <a:gd name="connsiteX31" fmla="*/ 302759 w 595454"/>
                                <a:gd name="connsiteY31" fmla="*/ 472848 h 1071993"/>
                                <a:gd name="connsiteX32" fmla="*/ 312964 w 595454"/>
                                <a:gd name="connsiteY32" fmla="*/ 479652 h 1071993"/>
                                <a:gd name="connsiteX33" fmla="*/ 336777 w 595454"/>
                                <a:gd name="connsiteY33" fmla="*/ 503464 h 1071993"/>
                                <a:gd name="connsiteX34" fmla="*/ 346982 w 595454"/>
                                <a:gd name="connsiteY34" fmla="*/ 510268 h 1071993"/>
                                <a:gd name="connsiteX35" fmla="*/ 367393 w 595454"/>
                                <a:gd name="connsiteY35" fmla="*/ 527277 h 1071993"/>
                                <a:gd name="connsiteX36" fmla="*/ 374196 w 595454"/>
                                <a:gd name="connsiteY36" fmla="*/ 537482 h 1071993"/>
                                <a:gd name="connsiteX37" fmla="*/ 377598 w 595454"/>
                                <a:gd name="connsiteY37" fmla="*/ 547687 h 1071993"/>
                                <a:gd name="connsiteX38" fmla="*/ 394607 w 595454"/>
                                <a:gd name="connsiteY38" fmla="*/ 568098 h 1071993"/>
                                <a:gd name="connsiteX39" fmla="*/ 401411 w 595454"/>
                                <a:gd name="connsiteY39" fmla="*/ 585107 h 1071993"/>
                                <a:gd name="connsiteX40" fmla="*/ 404813 w 595454"/>
                                <a:gd name="connsiteY40" fmla="*/ 598714 h 1071993"/>
                                <a:gd name="connsiteX41" fmla="*/ 425223 w 595454"/>
                                <a:gd name="connsiteY41" fmla="*/ 605518 h 1071993"/>
                                <a:gd name="connsiteX42" fmla="*/ 445634 w 595454"/>
                                <a:gd name="connsiteY42" fmla="*/ 622527 h 1071993"/>
                                <a:gd name="connsiteX43" fmla="*/ 452438 w 595454"/>
                                <a:gd name="connsiteY43" fmla="*/ 639536 h 1071993"/>
                                <a:gd name="connsiteX44" fmla="*/ 459241 w 595454"/>
                                <a:gd name="connsiteY44" fmla="*/ 666750 h 1071993"/>
                                <a:gd name="connsiteX45" fmla="*/ 469446 w 595454"/>
                                <a:gd name="connsiteY45" fmla="*/ 676955 h 1071993"/>
                                <a:gd name="connsiteX46" fmla="*/ 493259 w 595454"/>
                                <a:gd name="connsiteY46" fmla="*/ 700768 h 1071993"/>
                                <a:gd name="connsiteX47" fmla="*/ 503464 w 595454"/>
                                <a:gd name="connsiteY47" fmla="*/ 710973 h 1071993"/>
                                <a:gd name="connsiteX48" fmla="*/ 506866 w 595454"/>
                                <a:gd name="connsiteY48" fmla="*/ 724580 h 1071993"/>
                                <a:gd name="connsiteX49" fmla="*/ 517071 w 595454"/>
                                <a:gd name="connsiteY49" fmla="*/ 744991 h 1071993"/>
                                <a:gd name="connsiteX50" fmla="*/ 520473 w 595454"/>
                                <a:gd name="connsiteY50" fmla="*/ 762000 h 1071993"/>
                                <a:gd name="connsiteX51" fmla="*/ 527277 w 595454"/>
                                <a:gd name="connsiteY51" fmla="*/ 785812 h 1071993"/>
                                <a:gd name="connsiteX52" fmla="*/ 534080 w 595454"/>
                                <a:gd name="connsiteY52" fmla="*/ 819830 h 1071993"/>
                                <a:gd name="connsiteX53" fmla="*/ 537482 w 595454"/>
                                <a:gd name="connsiteY53" fmla="*/ 833437 h 1071993"/>
                                <a:gd name="connsiteX54" fmla="*/ 557893 w 595454"/>
                                <a:gd name="connsiteY54" fmla="*/ 874259 h 1071993"/>
                                <a:gd name="connsiteX55" fmla="*/ 561295 w 595454"/>
                                <a:gd name="connsiteY55" fmla="*/ 884464 h 1071993"/>
                                <a:gd name="connsiteX56" fmla="*/ 564696 w 595454"/>
                                <a:gd name="connsiteY56" fmla="*/ 928687 h 1071993"/>
                                <a:gd name="connsiteX57" fmla="*/ 568098 w 595454"/>
                                <a:gd name="connsiteY57" fmla="*/ 938893 h 1071993"/>
                                <a:gd name="connsiteX58" fmla="*/ 588509 w 595454"/>
                                <a:gd name="connsiteY58" fmla="*/ 959303 h 1071993"/>
                                <a:gd name="connsiteX59" fmla="*/ 591911 w 595454"/>
                                <a:gd name="connsiteY59" fmla="*/ 993321 h 1071993"/>
                                <a:gd name="connsiteX60" fmla="*/ 561295 w 595454"/>
                                <a:gd name="connsiteY60" fmla="*/ 1006928 h 1071993"/>
                                <a:gd name="connsiteX61" fmla="*/ 551089 w 595454"/>
                                <a:gd name="connsiteY61" fmla="*/ 1010330 h 1071993"/>
                                <a:gd name="connsiteX62" fmla="*/ 530679 w 595454"/>
                                <a:gd name="connsiteY62" fmla="*/ 1030741 h 1071993"/>
                                <a:gd name="connsiteX63" fmla="*/ 523875 w 595454"/>
                                <a:gd name="connsiteY63" fmla="*/ 1051152 h 1071993"/>
                                <a:gd name="connsiteX64" fmla="*/ 520473 w 595454"/>
                                <a:gd name="connsiteY64" fmla="*/ 1061357 h 1071993"/>
                                <a:gd name="connsiteX65" fmla="*/ 483054 w 595454"/>
                                <a:gd name="connsiteY65" fmla="*/ 1057955 h 1071993"/>
                                <a:gd name="connsiteX66" fmla="*/ 472848 w 595454"/>
                                <a:gd name="connsiteY66" fmla="*/ 1047750 h 1071993"/>
                                <a:gd name="connsiteX67" fmla="*/ 438830 w 595454"/>
                                <a:gd name="connsiteY67" fmla="*/ 1051152 h 1071993"/>
                                <a:gd name="connsiteX68" fmla="*/ 428625 w 595454"/>
                                <a:gd name="connsiteY68" fmla="*/ 1071562 h 1071993"/>
                                <a:gd name="connsiteX69" fmla="*/ 404813 w 595454"/>
                                <a:gd name="connsiteY69" fmla="*/ 1068161 h 1071993"/>
                                <a:gd name="connsiteX70" fmla="*/ 394607 w 595454"/>
                                <a:gd name="connsiteY70" fmla="*/ 1057955 h 1071993"/>
                                <a:gd name="connsiteX71" fmla="*/ 391205 w 595454"/>
                                <a:gd name="connsiteY71" fmla="*/ 1047750 h 1071993"/>
                                <a:gd name="connsiteX72" fmla="*/ 387804 w 595454"/>
                                <a:gd name="connsiteY72" fmla="*/ 1017134 h 1071993"/>
                                <a:gd name="connsiteX73" fmla="*/ 384402 w 595454"/>
                                <a:gd name="connsiteY73" fmla="*/ 993321 h 1071993"/>
                                <a:gd name="connsiteX74" fmla="*/ 374196 w 595454"/>
                                <a:gd name="connsiteY74" fmla="*/ 989920 h 1071993"/>
                                <a:gd name="connsiteX75" fmla="*/ 350384 w 595454"/>
                                <a:gd name="connsiteY75" fmla="*/ 986518 h 1071993"/>
                                <a:gd name="connsiteX76" fmla="*/ 309563 w 595454"/>
                                <a:gd name="connsiteY76" fmla="*/ 993321 h 1071993"/>
                                <a:gd name="connsiteX77" fmla="*/ 289152 w 595454"/>
                                <a:gd name="connsiteY77" fmla="*/ 1000125 h 1071993"/>
                                <a:gd name="connsiteX78" fmla="*/ 282348 w 595454"/>
                                <a:gd name="connsiteY78" fmla="*/ 989920 h 1071993"/>
                                <a:gd name="connsiteX79" fmla="*/ 278946 w 595454"/>
                                <a:gd name="connsiteY79" fmla="*/ 979714 h 1071993"/>
                                <a:gd name="connsiteX80" fmla="*/ 272143 w 595454"/>
                                <a:gd name="connsiteY80" fmla="*/ 945696 h 1071993"/>
                                <a:gd name="connsiteX81" fmla="*/ 234723 w 595454"/>
                                <a:gd name="connsiteY81" fmla="*/ 949098 h 1071993"/>
                                <a:gd name="connsiteX82" fmla="*/ 227920 w 595454"/>
                                <a:gd name="connsiteY82" fmla="*/ 959303 h 1071993"/>
                                <a:gd name="connsiteX83" fmla="*/ 217714 w 595454"/>
                                <a:gd name="connsiteY83" fmla="*/ 962705 h 1071993"/>
                                <a:gd name="connsiteX84" fmla="*/ 204107 w 595454"/>
                                <a:gd name="connsiteY84" fmla="*/ 976312 h 1071993"/>
                                <a:gd name="connsiteX85" fmla="*/ 197304 w 595454"/>
                                <a:gd name="connsiteY85" fmla="*/ 986518 h 1071993"/>
                                <a:gd name="connsiteX86" fmla="*/ 187098 w 595454"/>
                                <a:gd name="connsiteY86" fmla="*/ 993321 h 1071993"/>
                                <a:gd name="connsiteX87" fmla="*/ 176893 w 595454"/>
                                <a:gd name="connsiteY87" fmla="*/ 1013732 h 1071993"/>
                                <a:gd name="connsiteX88" fmla="*/ 166688 w 595454"/>
                                <a:gd name="connsiteY88" fmla="*/ 1017134 h 1071993"/>
                                <a:gd name="connsiteX89" fmla="*/ 153080 w 595454"/>
                                <a:gd name="connsiteY89" fmla="*/ 1027339 h 1071993"/>
                                <a:gd name="connsiteX90" fmla="*/ 132670 w 595454"/>
                                <a:gd name="connsiteY90" fmla="*/ 1013732 h 1071993"/>
                                <a:gd name="connsiteX91" fmla="*/ 129268 w 595454"/>
                                <a:gd name="connsiteY91" fmla="*/ 1003527 h 1071993"/>
                                <a:gd name="connsiteX92" fmla="*/ 125866 w 595454"/>
                                <a:gd name="connsiteY92" fmla="*/ 969509 h 1071993"/>
                                <a:gd name="connsiteX93" fmla="*/ 115661 w 595454"/>
                                <a:gd name="connsiteY93" fmla="*/ 962705 h 1071993"/>
                                <a:gd name="connsiteX94" fmla="*/ 108857 w 595454"/>
                                <a:gd name="connsiteY94" fmla="*/ 952500 h 1071993"/>
                                <a:gd name="connsiteX95" fmla="*/ 98652 w 595454"/>
                                <a:gd name="connsiteY95" fmla="*/ 949098 h 1071993"/>
                                <a:gd name="connsiteX96" fmla="*/ 71438 w 595454"/>
                                <a:gd name="connsiteY96" fmla="*/ 945696 h 1071993"/>
                                <a:gd name="connsiteX97" fmla="*/ 64634 w 595454"/>
                                <a:gd name="connsiteY97" fmla="*/ 935491 h 1071993"/>
                                <a:gd name="connsiteX98" fmla="*/ 61232 w 595454"/>
                                <a:gd name="connsiteY98" fmla="*/ 925286 h 1071993"/>
                                <a:gd name="connsiteX99" fmla="*/ 47625 w 595454"/>
                                <a:gd name="connsiteY99" fmla="*/ 904875 h 1071993"/>
                                <a:gd name="connsiteX100" fmla="*/ 51027 w 595454"/>
                                <a:gd name="connsiteY100" fmla="*/ 881062 h 1071993"/>
                                <a:gd name="connsiteX101" fmla="*/ 71438 w 595454"/>
                                <a:gd name="connsiteY101" fmla="*/ 860652 h 1071993"/>
                                <a:gd name="connsiteX102" fmla="*/ 64634 w 595454"/>
                                <a:gd name="connsiteY102" fmla="*/ 830036 h 1071993"/>
                                <a:gd name="connsiteX103" fmla="*/ 54429 w 595454"/>
                                <a:gd name="connsiteY103" fmla="*/ 819830 h 1071993"/>
                                <a:gd name="connsiteX104" fmla="*/ 44223 w 595454"/>
                                <a:gd name="connsiteY104" fmla="*/ 799420 h 1071993"/>
                                <a:gd name="connsiteX105" fmla="*/ 47625 w 595454"/>
                                <a:gd name="connsiteY105" fmla="*/ 782411 h 1071993"/>
                                <a:gd name="connsiteX106" fmla="*/ 78241 w 595454"/>
                                <a:gd name="connsiteY106" fmla="*/ 765402 h 1071993"/>
                                <a:gd name="connsiteX107" fmla="*/ 108857 w 595454"/>
                                <a:gd name="connsiteY107" fmla="*/ 741589 h 1071993"/>
                                <a:gd name="connsiteX108" fmla="*/ 115661 w 595454"/>
                                <a:gd name="connsiteY108" fmla="*/ 721178 h 1071993"/>
                                <a:gd name="connsiteX109" fmla="*/ 119063 w 595454"/>
                                <a:gd name="connsiteY109" fmla="*/ 710973 h 1071993"/>
                                <a:gd name="connsiteX110" fmla="*/ 98652 w 595454"/>
                                <a:gd name="connsiteY110" fmla="*/ 697366 h 1071993"/>
                                <a:gd name="connsiteX111" fmla="*/ 44223 w 595454"/>
                                <a:gd name="connsiteY111" fmla="*/ 687161 h 1071993"/>
                                <a:gd name="connsiteX112" fmla="*/ 34018 w 595454"/>
                                <a:gd name="connsiteY112" fmla="*/ 666750 h 1071993"/>
                                <a:gd name="connsiteX113" fmla="*/ 23813 w 595454"/>
                                <a:gd name="connsiteY113" fmla="*/ 629330 h 1071993"/>
                                <a:gd name="connsiteX114" fmla="*/ 20411 w 595454"/>
                                <a:gd name="connsiteY114" fmla="*/ 615723 h 1071993"/>
                                <a:gd name="connsiteX115" fmla="*/ 10205 w 595454"/>
                                <a:gd name="connsiteY115" fmla="*/ 608920 h 1071993"/>
                                <a:gd name="connsiteX116" fmla="*/ 0 w 595454"/>
                                <a:gd name="connsiteY116" fmla="*/ 588509 h 1071993"/>
                                <a:gd name="connsiteX117" fmla="*/ 3402 w 595454"/>
                                <a:gd name="connsiteY117" fmla="*/ 574902 h 1071993"/>
                                <a:gd name="connsiteX118" fmla="*/ 17009 w 595454"/>
                                <a:gd name="connsiteY118" fmla="*/ 564696 h 1071993"/>
                                <a:gd name="connsiteX119" fmla="*/ 51027 w 595454"/>
                                <a:gd name="connsiteY119" fmla="*/ 554491 h 1071993"/>
                                <a:gd name="connsiteX120" fmla="*/ 61232 w 595454"/>
                                <a:gd name="connsiteY120" fmla="*/ 551089 h 1071993"/>
                                <a:gd name="connsiteX121" fmla="*/ 71438 w 595454"/>
                                <a:gd name="connsiteY121" fmla="*/ 486455 h 1071993"/>
                                <a:gd name="connsiteX122" fmla="*/ 85045 w 595454"/>
                                <a:gd name="connsiteY122" fmla="*/ 483053 h 1071993"/>
                                <a:gd name="connsiteX123" fmla="*/ 102054 w 595454"/>
                                <a:gd name="connsiteY123" fmla="*/ 466045 h 1071993"/>
                                <a:gd name="connsiteX124" fmla="*/ 74839 w 595454"/>
                                <a:gd name="connsiteY124" fmla="*/ 449036 h 1071993"/>
                                <a:gd name="connsiteX125" fmla="*/ 64634 w 595454"/>
                                <a:gd name="connsiteY125" fmla="*/ 445634 h 1071993"/>
                                <a:gd name="connsiteX126" fmla="*/ 57830 w 595454"/>
                                <a:gd name="connsiteY126" fmla="*/ 435428 h 1071993"/>
                                <a:gd name="connsiteX127" fmla="*/ 47625 w 595454"/>
                                <a:gd name="connsiteY127" fmla="*/ 432027 h 1071993"/>
                                <a:gd name="connsiteX128" fmla="*/ 44223 w 595454"/>
                                <a:gd name="connsiteY128" fmla="*/ 418420 h 1071993"/>
                                <a:gd name="connsiteX129" fmla="*/ 40821 w 595454"/>
                                <a:gd name="connsiteY129" fmla="*/ 408214 h 1071993"/>
                                <a:gd name="connsiteX130" fmla="*/ 37420 w 595454"/>
                                <a:gd name="connsiteY130" fmla="*/ 384402 h 1071993"/>
                                <a:gd name="connsiteX131" fmla="*/ 27214 w 595454"/>
                                <a:gd name="connsiteY131" fmla="*/ 374196 h 1071993"/>
                                <a:gd name="connsiteX132" fmla="*/ 20411 w 595454"/>
                                <a:gd name="connsiteY132" fmla="*/ 363991 h 1071993"/>
                                <a:gd name="connsiteX133" fmla="*/ 27214 w 595454"/>
                                <a:gd name="connsiteY133" fmla="*/ 336777 h 1071993"/>
                                <a:gd name="connsiteX134" fmla="*/ 34018 w 595454"/>
                                <a:gd name="connsiteY134" fmla="*/ 326571 h 1071993"/>
                                <a:gd name="connsiteX135" fmla="*/ 30616 w 595454"/>
                                <a:gd name="connsiteY135" fmla="*/ 306161 h 1071993"/>
                                <a:gd name="connsiteX136" fmla="*/ 20411 w 595454"/>
                                <a:gd name="connsiteY136" fmla="*/ 302759 h 1071993"/>
                                <a:gd name="connsiteX137" fmla="*/ 23813 w 595454"/>
                                <a:gd name="connsiteY137" fmla="*/ 292553 h 1071993"/>
                                <a:gd name="connsiteX138" fmla="*/ 54429 w 595454"/>
                                <a:gd name="connsiteY138" fmla="*/ 282348 h 1071993"/>
                                <a:gd name="connsiteX139" fmla="*/ 61232 w 595454"/>
                                <a:gd name="connsiteY139" fmla="*/ 272143 h 1071993"/>
                                <a:gd name="connsiteX140" fmla="*/ 57830 w 595454"/>
                                <a:gd name="connsiteY140" fmla="*/ 244928 h 1071993"/>
                                <a:gd name="connsiteX141" fmla="*/ 54429 w 595454"/>
                                <a:gd name="connsiteY141" fmla="*/ 234723 h 1071993"/>
                                <a:gd name="connsiteX142" fmla="*/ 44223 w 595454"/>
                                <a:gd name="connsiteY142" fmla="*/ 227920 h 1071993"/>
                                <a:gd name="connsiteX143" fmla="*/ 44223 w 595454"/>
                                <a:gd name="connsiteY143" fmla="*/ 163286 h 1071993"/>
                                <a:gd name="connsiteX144" fmla="*/ 64634 w 595454"/>
                                <a:gd name="connsiteY144" fmla="*/ 153080 h 1071993"/>
                                <a:gd name="connsiteX145" fmla="*/ 74839 w 595454"/>
                                <a:gd name="connsiteY145" fmla="*/ 142875 h 1071993"/>
                                <a:gd name="connsiteX146" fmla="*/ 85045 w 595454"/>
                                <a:gd name="connsiteY146" fmla="*/ 136071 h 1071993"/>
                                <a:gd name="connsiteX147" fmla="*/ 88446 w 595454"/>
                                <a:gd name="connsiteY147" fmla="*/ 119062 h 1071993"/>
                                <a:gd name="connsiteX148" fmla="*/ 108857 w 595454"/>
                                <a:gd name="connsiteY148" fmla="*/ 108857 h 1071993"/>
                                <a:gd name="connsiteX149" fmla="*/ 132670 w 595454"/>
                                <a:gd name="connsiteY149" fmla="*/ 112259 h 1071993"/>
                                <a:gd name="connsiteX150" fmla="*/ 105455 w 595454"/>
                                <a:gd name="connsiteY150" fmla="*/ 105455 h 107199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  <a:cxn ang="0">
                                  <a:pos x="connsiteX121" y="connsiteY121"/>
                                </a:cxn>
                                <a:cxn ang="0">
                                  <a:pos x="connsiteX122" y="connsiteY122"/>
                                </a:cxn>
                                <a:cxn ang="0">
                                  <a:pos x="connsiteX123" y="connsiteY123"/>
                                </a:cxn>
                                <a:cxn ang="0">
                                  <a:pos x="connsiteX124" y="connsiteY124"/>
                                </a:cxn>
                                <a:cxn ang="0">
                                  <a:pos x="connsiteX125" y="connsiteY125"/>
                                </a:cxn>
                                <a:cxn ang="0">
                                  <a:pos x="connsiteX126" y="connsiteY126"/>
                                </a:cxn>
                                <a:cxn ang="0">
                                  <a:pos x="connsiteX127" y="connsiteY127"/>
                                </a:cxn>
                                <a:cxn ang="0">
                                  <a:pos x="connsiteX128" y="connsiteY128"/>
                                </a:cxn>
                                <a:cxn ang="0">
                                  <a:pos x="connsiteX129" y="connsiteY129"/>
                                </a:cxn>
                                <a:cxn ang="0">
                                  <a:pos x="connsiteX130" y="connsiteY130"/>
                                </a:cxn>
                                <a:cxn ang="0">
                                  <a:pos x="connsiteX131" y="connsiteY131"/>
                                </a:cxn>
                                <a:cxn ang="0">
                                  <a:pos x="connsiteX132" y="connsiteY132"/>
                                </a:cxn>
                                <a:cxn ang="0">
                                  <a:pos x="connsiteX133" y="connsiteY133"/>
                                </a:cxn>
                                <a:cxn ang="0">
                                  <a:pos x="connsiteX134" y="connsiteY134"/>
                                </a:cxn>
                                <a:cxn ang="0">
                                  <a:pos x="connsiteX135" y="connsiteY135"/>
                                </a:cxn>
                                <a:cxn ang="0">
                                  <a:pos x="connsiteX136" y="connsiteY136"/>
                                </a:cxn>
                                <a:cxn ang="0">
                                  <a:pos x="connsiteX137" y="connsiteY137"/>
                                </a:cxn>
                                <a:cxn ang="0">
                                  <a:pos x="connsiteX138" y="connsiteY138"/>
                                </a:cxn>
                                <a:cxn ang="0">
                                  <a:pos x="connsiteX139" y="connsiteY139"/>
                                </a:cxn>
                                <a:cxn ang="0">
                                  <a:pos x="connsiteX140" y="connsiteY140"/>
                                </a:cxn>
                                <a:cxn ang="0">
                                  <a:pos x="connsiteX141" y="connsiteY141"/>
                                </a:cxn>
                                <a:cxn ang="0">
                                  <a:pos x="connsiteX142" y="connsiteY142"/>
                                </a:cxn>
                                <a:cxn ang="0">
                                  <a:pos x="connsiteX143" y="connsiteY143"/>
                                </a:cxn>
                                <a:cxn ang="0">
                                  <a:pos x="connsiteX144" y="connsiteY144"/>
                                </a:cxn>
                                <a:cxn ang="0">
                                  <a:pos x="connsiteX145" y="connsiteY145"/>
                                </a:cxn>
                                <a:cxn ang="0">
                                  <a:pos x="connsiteX146" y="connsiteY146"/>
                                </a:cxn>
                                <a:cxn ang="0">
                                  <a:pos x="connsiteX147" y="connsiteY147"/>
                                </a:cxn>
                                <a:cxn ang="0">
                                  <a:pos x="connsiteX148" y="connsiteY148"/>
                                </a:cxn>
                                <a:cxn ang="0">
                                  <a:pos x="connsiteX149" y="connsiteY149"/>
                                </a:cxn>
                                <a:cxn ang="0">
                                  <a:pos x="connsiteX150" y="connsiteY150"/>
                                </a:cxn>
                              </a:cxnLst>
                              <a:rect l="l" t="t" r="r" b="b"/>
                              <a:pathLst>
                                <a:path w="595454" h="1071993">
                                  <a:moveTo>
                                    <a:pt x="105455" y="105455"/>
                                  </a:moveTo>
                                  <a:cubicBezTo>
                                    <a:pt x="103754" y="104888"/>
                                    <a:pt x="116855" y="107455"/>
                                    <a:pt x="122464" y="108857"/>
                                  </a:cubicBezTo>
                                  <a:cubicBezTo>
                                    <a:pt x="125943" y="109727"/>
                                    <a:pt x="129084" y="112259"/>
                                    <a:pt x="132670" y="112259"/>
                                  </a:cubicBezTo>
                                  <a:cubicBezTo>
                                    <a:pt x="146324" y="112259"/>
                                    <a:pt x="159884" y="109991"/>
                                    <a:pt x="173491" y="108857"/>
                                  </a:cubicBezTo>
                                  <a:cubicBezTo>
                                    <a:pt x="176893" y="105455"/>
                                    <a:pt x="181360" y="102857"/>
                                    <a:pt x="183696" y="98652"/>
                                  </a:cubicBezTo>
                                  <a:cubicBezTo>
                                    <a:pt x="194137" y="79858"/>
                                    <a:pt x="184010" y="79166"/>
                                    <a:pt x="200705" y="68036"/>
                                  </a:cubicBezTo>
                                  <a:cubicBezTo>
                                    <a:pt x="203689" y="66047"/>
                                    <a:pt x="207509" y="65768"/>
                                    <a:pt x="210911" y="64634"/>
                                  </a:cubicBezTo>
                                  <a:cubicBezTo>
                                    <a:pt x="237204" y="47104"/>
                                    <a:pt x="209746" y="69295"/>
                                    <a:pt x="224518" y="10205"/>
                                  </a:cubicBezTo>
                                  <a:cubicBezTo>
                                    <a:pt x="225717" y="5410"/>
                                    <a:pt x="241362" y="1189"/>
                                    <a:pt x="244929" y="0"/>
                                  </a:cubicBezTo>
                                  <a:cubicBezTo>
                                    <a:pt x="255134" y="1134"/>
                                    <a:pt x="266011" y="-412"/>
                                    <a:pt x="275545" y="3402"/>
                                  </a:cubicBezTo>
                                  <a:cubicBezTo>
                                    <a:pt x="278874" y="4734"/>
                                    <a:pt x="277342" y="10400"/>
                                    <a:pt x="278946" y="13607"/>
                                  </a:cubicBezTo>
                                  <a:cubicBezTo>
                                    <a:pt x="280774" y="17264"/>
                                    <a:pt x="283482" y="20410"/>
                                    <a:pt x="285750" y="23812"/>
                                  </a:cubicBezTo>
                                  <a:cubicBezTo>
                                    <a:pt x="290393" y="51668"/>
                                    <a:pt x="291712" y="49274"/>
                                    <a:pt x="285750" y="85045"/>
                                  </a:cubicBezTo>
                                  <a:cubicBezTo>
                                    <a:pt x="284571" y="92119"/>
                                    <a:pt x="281214" y="98652"/>
                                    <a:pt x="278946" y="105455"/>
                                  </a:cubicBezTo>
                                  <a:lnTo>
                                    <a:pt x="272143" y="125866"/>
                                  </a:lnTo>
                                  <a:cubicBezTo>
                                    <a:pt x="271009" y="133803"/>
                                    <a:pt x="270314" y="141816"/>
                                    <a:pt x="268741" y="149678"/>
                                  </a:cubicBezTo>
                                  <a:cubicBezTo>
                                    <a:pt x="268038" y="153194"/>
                                    <a:pt x="266324" y="156436"/>
                                    <a:pt x="265339" y="159884"/>
                                  </a:cubicBezTo>
                                  <a:cubicBezTo>
                                    <a:pt x="264055" y="164379"/>
                                    <a:pt x="263072" y="168955"/>
                                    <a:pt x="261938" y="173491"/>
                                  </a:cubicBezTo>
                                  <a:cubicBezTo>
                                    <a:pt x="263072" y="182562"/>
                                    <a:pt x="261944" y="192217"/>
                                    <a:pt x="265339" y="200705"/>
                                  </a:cubicBezTo>
                                  <a:cubicBezTo>
                                    <a:pt x="267827" y="206926"/>
                                    <a:pt x="295668" y="214216"/>
                                    <a:pt x="295955" y="214312"/>
                                  </a:cubicBezTo>
                                  <a:cubicBezTo>
                                    <a:pt x="299357" y="216580"/>
                                    <a:pt x="303057" y="218455"/>
                                    <a:pt x="306161" y="221116"/>
                                  </a:cubicBezTo>
                                  <a:cubicBezTo>
                                    <a:pt x="311031" y="225290"/>
                                    <a:pt x="314548" y="230995"/>
                                    <a:pt x="319768" y="234723"/>
                                  </a:cubicBezTo>
                                  <a:cubicBezTo>
                                    <a:pt x="322686" y="236807"/>
                                    <a:pt x="326571" y="236991"/>
                                    <a:pt x="329973" y="238125"/>
                                  </a:cubicBezTo>
                                  <a:cubicBezTo>
                                    <a:pt x="340601" y="254065"/>
                                    <a:pt x="338580" y="246120"/>
                                    <a:pt x="333375" y="272143"/>
                                  </a:cubicBezTo>
                                  <a:cubicBezTo>
                                    <a:pt x="328247" y="297782"/>
                                    <a:pt x="330001" y="261857"/>
                                    <a:pt x="316366" y="302759"/>
                                  </a:cubicBezTo>
                                  <a:cubicBezTo>
                                    <a:pt x="306958" y="330981"/>
                                    <a:pt x="322753" y="286584"/>
                                    <a:pt x="299357" y="333375"/>
                                  </a:cubicBezTo>
                                  <a:cubicBezTo>
                                    <a:pt x="283921" y="364246"/>
                                    <a:pt x="291376" y="352150"/>
                                    <a:pt x="278946" y="370795"/>
                                  </a:cubicBezTo>
                                  <a:cubicBezTo>
                                    <a:pt x="277343" y="375605"/>
                                    <a:pt x="272143" y="390339"/>
                                    <a:pt x="272143" y="394607"/>
                                  </a:cubicBezTo>
                                  <a:cubicBezTo>
                                    <a:pt x="272143" y="407132"/>
                                    <a:pt x="272921" y="419780"/>
                                    <a:pt x="275545" y="432027"/>
                                  </a:cubicBezTo>
                                  <a:cubicBezTo>
                                    <a:pt x="277007" y="438851"/>
                                    <a:pt x="288882" y="448031"/>
                                    <a:pt x="292554" y="452437"/>
                                  </a:cubicBezTo>
                                  <a:cubicBezTo>
                                    <a:pt x="295171" y="455578"/>
                                    <a:pt x="297529" y="458986"/>
                                    <a:pt x="299357" y="462643"/>
                                  </a:cubicBezTo>
                                  <a:cubicBezTo>
                                    <a:pt x="300961" y="465850"/>
                                    <a:pt x="300519" y="470048"/>
                                    <a:pt x="302759" y="472848"/>
                                  </a:cubicBezTo>
                                  <a:cubicBezTo>
                                    <a:pt x="305313" y="476041"/>
                                    <a:pt x="309562" y="477384"/>
                                    <a:pt x="312964" y="479652"/>
                                  </a:cubicBezTo>
                                  <a:cubicBezTo>
                                    <a:pt x="328560" y="503046"/>
                                    <a:pt x="318814" y="497476"/>
                                    <a:pt x="336777" y="503464"/>
                                  </a:cubicBezTo>
                                  <a:cubicBezTo>
                                    <a:pt x="340179" y="505732"/>
                                    <a:pt x="343841" y="507651"/>
                                    <a:pt x="346982" y="510268"/>
                                  </a:cubicBezTo>
                                  <a:cubicBezTo>
                                    <a:pt x="373175" y="532095"/>
                                    <a:pt x="342056" y="510384"/>
                                    <a:pt x="367393" y="527277"/>
                                  </a:cubicBezTo>
                                  <a:cubicBezTo>
                                    <a:pt x="369661" y="530679"/>
                                    <a:pt x="372368" y="533825"/>
                                    <a:pt x="374196" y="537482"/>
                                  </a:cubicBezTo>
                                  <a:cubicBezTo>
                                    <a:pt x="375800" y="540689"/>
                                    <a:pt x="375609" y="544704"/>
                                    <a:pt x="377598" y="547687"/>
                                  </a:cubicBezTo>
                                  <a:cubicBezTo>
                                    <a:pt x="392645" y="570256"/>
                                    <a:pt x="383479" y="545841"/>
                                    <a:pt x="394607" y="568098"/>
                                  </a:cubicBezTo>
                                  <a:cubicBezTo>
                                    <a:pt x="397338" y="573560"/>
                                    <a:pt x="399480" y="579314"/>
                                    <a:pt x="401411" y="585107"/>
                                  </a:cubicBezTo>
                                  <a:cubicBezTo>
                                    <a:pt x="402890" y="589542"/>
                                    <a:pt x="401263" y="595671"/>
                                    <a:pt x="404813" y="598714"/>
                                  </a:cubicBezTo>
                                  <a:cubicBezTo>
                                    <a:pt x="410258" y="603381"/>
                                    <a:pt x="419256" y="601540"/>
                                    <a:pt x="425223" y="605518"/>
                                  </a:cubicBezTo>
                                  <a:cubicBezTo>
                                    <a:pt x="439432" y="614989"/>
                                    <a:pt x="432538" y="609430"/>
                                    <a:pt x="445634" y="622527"/>
                                  </a:cubicBezTo>
                                  <a:cubicBezTo>
                                    <a:pt x="447902" y="628197"/>
                                    <a:pt x="450683" y="633687"/>
                                    <a:pt x="452438" y="639536"/>
                                  </a:cubicBezTo>
                                  <a:cubicBezTo>
                                    <a:pt x="453376" y="642663"/>
                                    <a:pt x="455974" y="661849"/>
                                    <a:pt x="459241" y="666750"/>
                                  </a:cubicBezTo>
                                  <a:cubicBezTo>
                                    <a:pt x="461910" y="670753"/>
                                    <a:pt x="466492" y="673158"/>
                                    <a:pt x="469446" y="676955"/>
                                  </a:cubicBezTo>
                                  <a:cubicBezTo>
                                    <a:pt x="488552" y="701519"/>
                                    <a:pt x="473758" y="694267"/>
                                    <a:pt x="493259" y="700768"/>
                                  </a:cubicBezTo>
                                  <a:cubicBezTo>
                                    <a:pt x="496661" y="704170"/>
                                    <a:pt x="501077" y="706796"/>
                                    <a:pt x="503464" y="710973"/>
                                  </a:cubicBezTo>
                                  <a:cubicBezTo>
                                    <a:pt x="505784" y="715032"/>
                                    <a:pt x="505582" y="720085"/>
                                    <a:pt x="506866" y="724580"/>
                                  </a:cubicBezTo>
                                  <a:cubicBezTo>
                                    <a:pt x="510387" y="736904"/>
                                    <a:pt x="509617" y="733809"/>
                                    <a:pt x="517071" y="744991"/>
                                  </a:cubicBezTo>
                                  <a:cubicBezTo>
                                    <a:pt x="518205" y="750661"/>
                                    <a:pt x="519071" y="756391"/>
                                    <a:pt x="520473" y="762000"/>
                                  </a:cubicBezTo>
                                  <a:cubicBezTo>
                                    <a:pt x="525331" y="781431"/>
                                    <a:pt x="523035" y="762480"/>
                                    <a:pt x="527277" y="785812"/>
                                  </a:cubicBezTo>
                                  <a:cubicBezTo>
                                    <a:pt x="537436" y="841682"/>
                                    <a:pt x="525349" y="789270"/>
                                    <a:pt x="534080" y="819830"/>
                                  </a:cubicBezTo>
                                  <a:cubicBezTo>
                                    <a:pt x="535364" y="824325"/>
                                    <a:pt x="535391" y="829255"/>
                                    <a:pt x="537482" y="833437"/>
                                  </a:cubicBezTo>
                                  <a:cubicBezTo>
                                    <a:pt x="563861" y="886195"/>
                                    <a:pt x="540790" y="822953"/>
                                    <a:pt x="557893" y="874259"/>
                                  </a:cubicBezTo>
                                  <a:lnTo>
                                    <a:pt x="561295" y="884464"/>
                                  </a:lnTo>
                                  <a:cubicBezTo>
                                    <a:pt x="562429" y="899205"/>
                                    <a:pt x="562862" y="914017"/>
                                    <a:pt x="564696" y="928687"/>
                                  </a:cubicBezTo>
                                  <a:cubicBezTo>
                                    <a:pt x="565141" y="932245"/>
                                    <a:pt x="565896" y="936062"/>
                                    <a:pt x="568098" y="938893"/>
                                  </a:cubicBezTo>
                                  <a:cubicBezTo>
                                    <a:pt x="574005" y="946488"/>
                                    <a:pt x="588509" y="959303"/>
                                    <a:pt x="588509" y="959303"/>
                                  </a:cubicBezTo>
                                  <a:cubicBezTo>
                                    <a:pt x="592410" y="971006"/>
                                    <a:pt x="599909" y="981325"/>
                                    <a:pt x="591911" y="993321"/>
                                  </a:cubicBezTo>
                                  <a:cubicBezTo>
                                    <a:pt x="587290" y="1000253"/>
                                    <a:pt x="565323" y="1005585"/>
                                    <a:pt x="561295" y="1006928"/>
                                  </a:cubicBezTo>
                                  <a:lnTo>
                                    <a:pt x="551089" y="1010330"/>
                                  </a:lnTo>
                                  <a:cubicBezTo>
                                    <a:pt x="540731" y="1017236"/>
                                    <a:pt x="537008" y="1018083"/>
                                    <a:pt x="530679" y="1030741"/>
                                  </a:cubicBezTo>
                                  <a:cubicBezTo>
                                    <a:pt x="527472" y="1037156"/>
                                    <a:pt x="526143" y="1044348"/>
                                    <a:pt x="523875" y="1051152"/>
                                  </a:cubicBezTo>
                                  <a:lnTo>
                                    <a:pt x="520473" y="1061357"/>
                                  </a:lnTo>
                                  <a:cubicBezTo>
                                    <a:pt x="508000" y="1060223"/>
                                    <a:pt x="495097" y="1061396"/>
                                    <a:pt x="483054" y="1057955"/>
                                  </a:cubicBezTo>
                                  <a:cubicBezTo>
                                    <a:pt x="478428" y="1056633"/>
                                    <a:pt x="477603" y="1048481"/>
                                    <a:pt x="472848" y="1047750"/>
                                  </a:cubicBezTo>
                                  <a:cubicBezTo>
                                    <a:pt x="461585" y="1046017"/>
                                    <a:pt x="450169" y="1050018"/>
                                    <a:pt x="438830" y="1051152"/>
                                  </a:cubicBezTo>
                                  <a:cubicBezTo>
                                    <a:pt x="437683" y="1054595"/>
                                    <a:pt x="433375" y="1070506"/>
                                    <a:pt x="428625" y="1071562"/>
                                  </a:cubicBezTo>
                                  <a:cubicBezTo>
                                    <a:pt x="420798" y="1073301"/>
                                    <a:pt x="412750" y="1069295"/>
                                    <a:pt x="404813" y="1068161"/>
                                  </a:cubicBezTo>
                                  <a:cubicBezTo>
                                    <a:pt x="401411" y="1064759"/>
                                    <a:pt x="397276" y="1061958"/>
                                    <a:pt x="394607" y="1057955"/>
                                  </a:cubicBezTo>
                                  <a:cubicBezTo>
                                    <a:pt x="392618" y="1054972"/>
                                    <a:pt x="391794" y="1051287"/>
                                    <a:pt x="391205" y="1047750"/>
                                  </a:cubicBezTo>
                                  <a:cubicBezTo>
                                    <a:pt x="389517" y="1037622"/>
                                    <a:pt x="389077" y="1027323"/>
                                    <a:pt x="387804" y="1017134"/>
                                  </a:cubicBezTo>
                                  <a:cubicBezTo>
                                    <a:pt x="386810" y="1009178"/>
                                    <a:pt x="387988" y="1000493"/>
                                    <a:pt x="384402" y="993321"/>
                                  </a:cubicBezTo>
                                  <a:cubicBezTo>
                                    <a:pt x="382798" y="990114"/>
                                    <a:pt x="377712" y="990623"/>
                                    <a:pt x="374196" y="989920"/>
                                  </a:cubicBezTo>
                                  <a:cubicBezTo>
                                    <a:pt x="366334" y="988348"/>
                                    <a:pt x="358321" y="987652"/>
                                    <a:pt x="350384" y="986518"/>
                                  </a:cubicBezTo>
                                  <a:cubicBezTo>
                                    <a:pt x="336777" y="988786"/>
                                    <a:pt x="322650" y="988959"/>
                                    <a:pt x="309563" y="993321"/>
                                  </a:cubicBezTo>
                                  <a:lnTo>
                                    <a:pt x="289152" y="1000125"/>
                                  </a:lnTo>
                                  <a:cubicBezTo>
                                    <a:pt x="286884" y="996723"/>
                                    <a:pt x="284176" y="993577"/>
                                    <a:pt x="282348" y="989920"/>
                                  </a:cubicBezTo>
                                  <a:cubicBezTo>
                                    <a:pt x="280744" y="986713"/>
                                    <a:pt x="279752" y="983208"/>
                                    <a:pt x="278946" y="979714"/>
                                  </a:cubicBezTo>
                                  <a:cubicBezTo>
                                    <a:pt x="276346" y="968446"/>
                                    <a:pt x="274411" y="957035"/>
                                    <a:pt x="272143" y="945696"/>
                                  </a:cubicBezTo>
                                  <a:cubicBezTo>
                                    <a:pt x="259670" y="946830"/>
                                    <a:pt x="246694" y="945415"/>
                                    <a:pt x="234723" y="949098"/>
                                  </a:cubicBezTo>
                                  <a:cubicBezTo>
                                    <a:pt x="230816" y="950300"/>
                                    <a:pt x="231112" y="956749"/>
                                    <a:pt x="227920" y="959303"/>
                                  </a:cubicBezTo>
                                  <a:cubicBezTo>
                                    <a:pt x="225120" y="961543"/>
                                    <a:pt x="221116" y="961571"/>
                                    <a:pt x="217714" y="962705"/>
                                  </a:cubicBezTo>
                                  <a:cubicBezTo>
                                    <a:pt x="210293" y="984973"/>
                                    <a:pt x="220601" y="963117"/>
                                    <a:pt x="204107" y="976312"/>
                                  </a:cubicBezTo>
                                  <a:cubicBezTo>
                                    <a:pt x="200914" y="978866"/>
                                    <a:pt x="200195" y="983627"/>
                                    <a:pt x="197304" y="986518"/>
                                  </a:cubicBezTo>
                                  <a:cubicBezTo>
                                    <a:pt x="194413" y="989409"/>
                                    <a:pt x="190500" y="991053"/>
                                    <a:pt x="187098" y="993321"/>
                                  </a:cubicBezTo>
                                  <a:cubicBezTo>
                                    <a:pt x="184857" y="1000043"/>
                                    <a:pt x="182887" y="1008936"/>
                                    <a:pt x="176893" y="1013732"/>
                                  </a:cubicBezTo>
                                  <a:cubicBezTo>
                                    <a:pt x="174093" y="1015972"/>
                                    <a:pt x="170090" y="1016000"/>
                                    <a:pt x="166688" y="1017134"/>
                                  </a:cubicBezTo>
                                  <a:cubicBezTo>
                                    <a:pt x="162152" y="1020536"/>
                                    <a:pt x="158581" y="1025964"/>
                                    <a:pt x="153080" y="1027339"/>
                                  </a:cubicBezTo>
                                  <a:cubicBezTo>
                                    <a:pt x="141800" y="1030159"/>
                                    <a:pt x="136564" y="1021519"/>
                                    <a:pt x="132670" y="1013732"/>
                                  </a:cubicBezTo>
                                  <a:cubicBezTo>
                                    <a:pt x="131066" y="1010525"/>
                                    <a:pt x="130402" y="1006929"/>
                                    <a:pt x="129268" y="1003527"/>
                                  </a:cubicBezTo>
                                  <a:cubicBezTo>
                                    <a:pt x="128134" y="992188"/>
                                    <a:pt x="129470" y="980320"/>
                                    <a:pt x="125866" y="969509"/>
                                  </a:cubicBezTo>
                                  <a:cubicBezTo>
                                    <a:pt x="124573" y="965630"/>
                                    <a:pt x="118552" y="965596"/>
                                    <a:pt x="115661" y="962705"/>
                                  </a:cubicBezTo>
                                  <a:cubicBezTo>
                                    <a:pt x="112770" y="959814"/>
                                    <a:pt x="112050" y="955054"/>
                                    <a:pt x="108857" y="952500"/>
                                  </a:cubicBezTo>
                                  <a:cubicBezTo>
                                    <a:pt x="106057" y="950260"/>
                                    <a:pt x="102180" y="949739"/>
                                    <a:pt x="98652" y="949098"/>
                                  </a:cubicBezTo>
                                  <a:cubicBezTo>
                                    <a:pt x="89658" y="947463"/>
                                    <a:pt x="80509" y="946830"/>
                                    <a:pt x="71438" y="945696"/>
                                  </a:cubicBezTo>
                                  <a:cubicBezTo>
                                    <a:pt x="69170" y="942294"/>
                                    <a:pt x="66463" y="939148"/>
                                    <a:pt x="64634" y="935491"/>
                                  </a:cubicBezTo>
                                  <a:cubicBezTo>
                                    <a:pt x="63030" y="932284"/>
                                    <a:pt x="62973" y="928420"/>
                                    <a:pt x="61232" y="925286"/>
                                  </a:cubicBezTo>
                                  <a:cubicBezTo>
                                    <a:pt x="57261" y="918138"/>
                                    <a:pt x="47625" y="904875"/>
                                    <a:pt x="47625" y="904875"/>
                                  </a:cubicBezTo>
                                  <a:cubicBezTo>
                                    <a:pt x="48759" y="896937"/>
                                    <a:pt x="47225" y="888122"/>
                                    <a:pt x="51027" y="881062"/>
                                  </a:cubicBezTo>
                                  <a:cubicBezTo>
                                    <a:pt x="55589" y="872591"/>
                                    <a:pt x="71438" y="860652"/>
                                    <a:pt x="71438" y="860652"/>
                                  </a:cubicBezTo>
                                  <a:cubicBezTo>
                                    <a:pt x="71026" y="858180"/>
                                    <a:pt x="68357" y="835620"/>
                                    <a:pt x="64634" y="830036"/>
                                  </a:cubicBezTo>
                                  <a:cubicBezTo>
                                    <a:pt x="61965" y="826033"/>
                                    <a:pt x="57509" y="823526"/>
                                    <a:pt x="54429" y="819830"/>
                                  </a:cubicBezTo>
                                  <a:cubicBezTo>
                                    <a:pt x="47101" y="811036"/>
                                    <a:pt x="47633" y="809649"/>
                                    <a:pt x="44223" y="799420"/>
                                  </a:cubicBezTo>
                                  <a:cubicBezTo>
                                    <a:pt x="45357" y="793750"/>
                                    <a:pt x="44075" y="786975"/>
                                    <a:pt x="47625" y="782411"/>
                                  </a:cubicBezTo>
                                  <a:cubicBezTo>
                                    <a:pt x="55815" y="771881"/>
                                    <a:pt x="66945" y="769166"/>
                                    <a:pt x="78241" y="765402"/>
                                  </a:cubicBezTo>
                                  <a:cubicBezTo>
                                    <a:pt x="102655" y="749126"/>
                                    <a:pt x="92870" y="757577"/>
                                    <a:pt x="108857" y="741589"/>
                                  </a:cubicBezTo>
                                  <a:lnTo>
                                    <a:pt x="115661" y="721178"/>
                                  </a:lnTo>
                                  <a:lnTo>
                                    <a:pt x="119063" y="710973"/>
                                  </a:lnTo>
                                  <a:cubicBezTo>
                                    <a:pt x="112259" y="706437"/>
                                    <a:pt x="106409" y="699952"/>
                                    <a:pt x="98652" y="697366"/>
                                  </a:cubicBezTo>
                                  <a:cubicBezTo>
                                    <a:pt x="67430" y="686958"/>
                                    <a:pt x="85377" y="691275"/>
                                    <a:pt x="44223" y="687161"/>
                                  </a:cubicBezTo>
                                  <a:cubicBezTo>
                                    <a:pt x="38777" y="678991"/>
                                    <a:pt x="35778" y="676431"/>
                                    <a:pt x="34018" y="666750"/>
                                  </a:cubicBezTo>
                                  <a:cubicBezTo>
                                    <a:pt x="27665" y="631813"/>
                                    <a:pt x="36779" y="648782"/>
                                    <a:pt x="23813" y="629330"/>
                                  </a:cubicBezTo>
                                  <a:cubicBezTo>
                                    <a:pt x="22679" y="624794"/>
                                    <a:pt x="23005" y="619613"/>
                                    <a:pt x="20411" y="615723"/>
                                  </a:cubicBezTo>
                                  <a:cubicBezTo>
                                    <a:pt x="18143" y="612321"/>
                                    <a:pt x="13096" y="611811"/>
                                    <a:pt x="10205" y="608920"/>
                                  </a:cubicBezTo>
                                  <a:cubicBezTo>
                                    <a:pt x="3612" y="602327"/>
                                    <a:pt x="2766" y="596807"/>
                                    <a:pt x="0" y="588509"/>
                                  </a:cubicBezTo>
                                  <a:cubicBezTo>
                                    <a:pt x="1134" y="583973"/>
                                    <a:pt x="685" y="578706"/>
                                    <a:pt x="3402" y="574902"/>
                                  </a:cubicBezTo>
                                  <a:cubicBezTo>
                                    <a:pt x="6697" y="570288"/>
                                    <a:pt x="11938" y="567232"/>
                                    <a:pt x="17009" y="564696"/>
                                  </a:cubicBezTo>
                                  <a:cubicBezTo>
                                    <a:pt x="27783" y="559309"/>
                                    <a:pt x="39636" y="557746"/>
                                    <a:pt x="51027" y="554491"/>
                                  </a:cubicBezTo>
                                  <a:cubicBezTo>
                                    <a:pt x="54475" y="553506"/>
                                    <a:pt x="57830" y="552223"/>
                                    <a:pt x="61232" y="551089"/>
                                  </a:cubicBezTo>
                                  <a:cubicBezTo>
                                    <a:pt x="83574" y="517580"/>
                                    <a:pt x="43533" y="581333"/>
                                    <a:pt x="71438" y="486455"/>
                                  </a:cubicBezTo>
                                  <a:cubicBezTo>
                                    <a:pt x="72757" y="481970"/>
                                    <a:pt x="80509" y="484187"/>
                                    <a:pt x="85045" y="483053"/>
                                  </a:cubicBezTo>
                                  <a:cubicBezTo>
                                    <a:pt x="89580" y="480030"/>
                                    <a:pt x="102054" y="473604"/>
                                    <a:pt x="102054" y="466045"/>
                                  </a:cubicBezTo>
                                  <a:cubicBezTo>
                                    <a:pt x="102054" y="453465"/>
                                    <a:pt x="80217" y="450829"/>
                                    <a:pt x="74839" y="449036"/>
                                  </a:cubicBezTo>
                                  <a:lnTo>
                                    <a:pt x="64634" y="445634"/>
                                  </a:lnTo>
                                  <a:cubicBezTo>
                                    <a:pt x="62366" y="442232"/>
                                    <a:pt x="61023" y="437982"/>
                                    <a:pt x="57830" y="435428"/>
                                  </a:cubicBezTo>
                                  <a:cubicBezTo>
                                    <a:pt x="55030" y="433188"/>
                                    <a:pt x="49865" y="434827"/>
                                    <a:pt x="47625" y="432027"/>
                                  </a:cubicBezTo>
                                  <a:cubicBezTo>
                                    <a:pt x="44704" y="428376"/>
                                    <a:pt x="45507" y="422915"/>
                                    <a:pt x="44223" y="418420"/>
                                  </a:cubicBezTo>
                                  <a:cubicBezTo>
                                    <a:pt x="43238" y="414972"/>
                                    <a:pt x="41955" y="411616"/>
                                    <a:pt x="40821" y="408214"/>
                                  </a:cubicBezTo>
                                  <a:cubicBezTo>
                                    <a:pt x="39687" y="400277"/>
                                    <a:pt x="40398" y="391846"/>
                                    <a:pt x="37420" y="384402"/>
                                  </a:cubicBezTo>
                                  <a:cubicBezTo>
                                    <a:pt x="35633" y="379935"/>
                                    <a:pt x="30294" y="377892"/>
                                    <a:pt x="27214" y="374196"/>
                                  </a:cubicBezTo>
                                  <a:cubicBezTo>
                                    <a:pt x="24597" y="371055"/>
                                    <a:pt x="22679" y="367393"/>
                                    <a:pt x="20411" y="363991"/>
                                  </a:cubicBezTo>
                                  <a:cubicBezTo>
                                    <a:pt x="21704" y="357528"/>
                                    <a:pt x="23729" y="343747"/>
                                    <a:pt x="27214" y="336777"/>
                                  </a:cubicBezTo>
                                  <a:cubicBezTo>
                                    <a:pt x="29042" y="333120"/>
                                    <a:pt x="31750" y="329973"/>
                                    <a:pt x="34018" y="326571"/>
                                  </a:cubicBezTo>
                                  <a:cubicBezTo>
                                    <a:pt x="32884" y="319768"/>
                                    <a:pt x="34038" y="312149"/>
                                    <a:pt x="30616" y="306161"/>
                                  </a:cubicBezTo>
                                  <a:cubicBezTo>
                                    <a:pt x="28837" y="303048"/>
                                    <a:pt x="22014" y="305966"/>
                                    <a:pt x="20411" y="302759"/>
                                  </a:cubicBezTo>
                                  <a:cubicBezTo>
                                    <a:pt x="18807" y="299551"/>
                                    <a:pt x="21573" y="295353"/>
                                    <a:pt x="23813" y="292553"/>
                                  </a:cubicBezTo>
                                  <a:cubicBezTo>
                                    <a:pt x="31171" y="283355"/>
                                    <a:pt x="44471" y="284008"/>
                                    <a:pt x="54429" y="282348"/>
                                  </a:cubicBezTo>
                                  <a:cubicBezTo>
                                    <a:pt x="56697" y="278946"/>
                                    <a:pt x="60862" y="276214"/>
                                    <a:pt x="61232" y="272143"/>
                                  </a:cubicBezTo>
                                  <a:cubicBezTo>
                                    <a:pt x="62060" y="263038"/>
                                    <a:pt x="59465" y="253923"/>
                                    <a:pt x="57830" y="244928"/>
                                  </a:cubicBezTo>
                                  <a:cubicBezTo>
                                    <a:pt x="57189" y="241400"/>
                                    <a:pt x="56669" y="237523"/>
                                    <a:pt x="54429" y="234723"/>
                                  </a:cubicBezTo>
                                  <a:cubicBezTo>
                                    <a:pt x="51875" y="231530"/>
                                    <a:pt x="47625" y="230188"/>
                                    <a:pt x="44223" y="227920"/>
                                  </a:cubicBezTo>
                                  <a:cubicBezTo>
                                    <a:pt x="36169" y="203759"/>
                                    <a:pt x="35038" y="204615"/>
                                    <a:pt x="44223" y="163286"/>
                                  </a:cubicBezTo>
                                  <a:cubicBezTo>
                                    <a:pt x="45278" y="158538"/>
                                    <a:pt x="61192" y="154228"/>
                                    <a:pt x="64634" y="153080"/>
                                  </a:cubicBezTo>
                                  <a:cubicBezTo>
                                    <a:pt x="68036" y="149678"/>
                                    <a:pt x="71143" y="145955"/>
                                    <a:pt x="74839" y="142875"/>
                                  </a:cubicBezTo>
                                  <a:cubicBezTo>
                                    <a:pt x="77980" y="140257"/>
                                    <a:pt x="83016" y="139621"/>
                                    <a:pt x="85045" y="136071"/>
                                  </a:cubicBezTo>
                                  <a:cubicBezTo>
                                    <a:pt x="87914" y="131051"/>
                                    <a:pt x="85577" y="124082"/>
                                    <a:pt x="88446" y="119062"/>
                                  </a:cubicBezTo>
                                  <a:cubicBezTo>
                                    <a:pt x="91548" y="113633"/>
                                    <a:pt x="103620" y="110603"/>
                                    <a:pt x="108857" y="108857"/>
                                  </a:cubicBezTo>
                                  <a:cubicBezTo>
                                    <a:pt x="116795" y="109991"/>
                                    <a:pt x="125498" y="108673"/>
                                    <a:pt x="132670" y="112259"/>
                                  </a:cubicBezTo>
                                  <a:cubicBezTo>
                                    <a:pt x="155232" y="123540"/>
                                    <a:pt x="107156" y="106022"/>
                                    <a:pt x="105455" y="10545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1">
                                <a:lumMod val="20000"/>
                                <a:lumOff val="80000"/>
                                <a:alpha val="25000"/>
                              </a:schemeClr>
                            </a:solidFill>
                            <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/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>
                                <a:defRPr/>
                              </a:pPr>
                              <a:endParaRPr lang="es-PE" sz="1000"/>
                            </a:p>
                          </p:txBody>
                        </p:sp>
                        <p:sp>
                          <p:nvSpPr>
                            <p:cNvPr id="77" name="Forma libre 76">
                              <a:extLst>
                                <a:ext uri="{FF2B5EF4-FFF2-40B4-BE49-F238E27FC236}">
                                  <a16:creationId xmlns:a16="http://schemas.microsoft.com/office/drawing/2014/main" id="{846DFA5F-B02C-4FB1-9813-2E238F51C6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68685" y="1920118"/>
                              <a:ext cx="489056" cy="576729"/>
                            </a:xfrm>
                            <a:custGeom>
                              <a:avLst/>
                              <a:gdLst>
                                <a:gd name="connsiteX0" fmla="*/ 279166 w 486773"/>
                                <a:gd name="connsiteY0" fmla="*/ 517871 h 566220"/>
                                <a:gd name="connsiteX1" fmla="*/ 262157 w 486773"/>
                                <a:gd name="connsiteY1" fmla="*/ 507665 h 566220"/>
                                <a:gd name="connsiteX2" fmla="*/ 251951 w 486773"/>
                                <a:gd name="connsiteY2" fmla="*/ 500862 h 566220"/>
                                <a:gd name="connsiteX3" fmla="*/ 241746 w 486773"/>
                                <a:gd name="connsiteY3" fmla="*/ 497460 h 566220"/>
                                <a:gd name="connsiteX4" fmla="*/ 228139 w 486773"/>
                                <a:gd name="connsiteY4" fmla="*/ 453237 h 566220"/>
                                <a:gd name="connsiteX5" fmla="*/ 217934 w 486773"/>
                                <a:gd name="connsiteY5" fmla="*/ 446433 h 566220"/>
                                <a:gd name="connsiteX6" fmla="*/ 211130 w 486773"/>
                                <a:gd name="connsiteY6" fmla="*/ 436228 h 566220"/>
                                <a:gd name="connsiteX7" fmla="*/ 207728 w 486773"/>
                                <a:gd name="connsiteY7" fmla="*/ 426022 h 566220"/>
                                <a:gd name="connsiteX8" fmla="*/ 200925 w 486773"/>
                                <a:gd name="connsiteY8" fmla="*/ 412415 h 566220"/>
                                <a:gd name="connsiteX9" fmla="*/ 194121 w 486773"/>
                                <a:gd name="connsiteY9" fmla="*/ 402210 h 566220"/>
                                <a:gd name="connsiteX10" fmla="*/ 170309 w 486773"/>
                                <a:gd name="connsiteY10" fmla="*/ 395406 h 566220"/>
                                <a:gd name="connsiteX11" fmla="*/ 156701 w 486773"/>
                                <a:gd name="connsiteY11" fmla="*/ 388603 h 566220"/>
                                <a:gd name="connsiteX12" fmla="*/ 129487 w 486773"/>
                                <a:gd name="connsiteY12" fmla="*/ 381799 h 566220"/>
                                <a:gd name="connsiteX13" fmla="*/ 126085 w 486773"/>
                                <a:gd name="connsiteY13" fmla="*/ 371594 h 566220"/>
                                <a:gd name="connsiteX14" fmla="*/ 122684 w 486773"/>
                                <a:gd name="connsiteY14" fmla="*/ 354585 h 566220"/>
                                <a:gd name="connsiteX15" fmla="*/ 112478 w 486773"/>
                                <a:gd name="connsiteY15" fmla="*/ 351183 h 566220"/>
                                <a:gd name="connsiteX16" fmla="*/ 98871 w 486773"/>
                                <a:gd name="connsiteY16" fmla="*/ 347781 h 566220"/>
                                <a:gd name="connsiteX17" fmla="*/ 88666 w 486773"/>
                                <a:gd name="connsiteY17" fmla="*/ 344379 h 566220"/>
                                <a:gd name="connsiteX18" fmla="*/ 54648 w 486773"/>
                                <a:gd name="connsiteY18" fmla="*/ 334174 h 566220"/>
                                <a:gd name="connsiteX19" fmla="*/ 41041 w 486773"/>
                                <a:gd name="connsiteY19" fmla="*/ 327371 h 566220"/>
                                <a:gd name="connsiteX20" fmla="*/ 37639 w 486773"/>
                                <a:gd name="connsiteY20" fmla="*/ 317165 h 566220"/>
                                <a:gd name="connsiteX21" fmla="*/ 27434 w 486773"/>
                                <a:gd name="connsiteY21" fmla="*/ 306960 h 566220"/>
                                <a:gd name="connsiteX22" fmla="*/ 3621 w 486773"/>
                                <a:gd name="connsiteY22" fmla="*/ 300156 h 566220"/>
                                <a:gd name="connsiteX23" fmla="*/ 3621 w 486773"/>
                                <a:gd name="connsiteY23" fmla="*/ 272942 h 566220"/>
                                <a:gd name="connsiteX24" fmla="*/ 17228 w 486773"/>
                                <a:gd name="connsiteY24" fmla="*/ 266138 h 566220"/>
                                <a:gd name="connsiteX25" fmla="*/ 20630 w 486773"/>
                                <a:gd name="connsiteY25" fmla="*/ 221915 h 566220"/>
                                <a:gd name="connsiteX26" fmla="*/ 24032 w 486773"/>
                                <a:gd name="connsiteY26" fmla="*/ 211710 h 566220"/>
                                <a:gd name="connsiteX27" fmla="*/ 34237 w 486773"/>
                                <a:gd name="connsiteY27" fmla="*/ 201504 h 566220"/>
                                <a:gd name="connsiteX28" fmla="*/ 34237 w 486773"/>
                                <a:gd name="connsiteY28" fmla="*/ 170888 h 566220"/>
                                <a:gd name="connsiteX29" fmla="*/ 47844 w 486773"/>
                                <a:gd name="connsiteY29" fmla="*/ 167487 h 566220"/>
                                <a:gd name="connsiteX30" fmla="*/ 58050 w 486773"/>
                                <a:gd name="connsiteY30" fmla="*/ 164085 h 566220"/>
                                <a:gd name="connsiteX31" fmla="*/ 122684 w 486773"/>
                                <a:gd name="connsiteY31" fmla="*/ 160683 h 566220"/>
                                <a:gd name="connsiteX32" fmla="*/ 132889 w 486773"/>
                                <a:gd name="connsiteY32" fmla="*/ 153879 h 566220"/>
                                <a:gd name="connsiteX33" fmla="*/ 143094 w 486773"/>
                                <a:gd name="connsiteY33" fmla="*/ 150478 h 566220"/>
                                <a:gd name="connsiteX34" fmla="*/ 166907 w 486773"/>
                                <a:gd name="connsiteY34" fmla="*/ 126665 h 566220"/>
                                <a:gd name="connsiteX35" fmla="*/ 190719 w 486773"/>
                                <a:gd name="connsiteY35" fmla="*/ 96049 h 566220"/>
                                <a:gd name="connsiteX36" fmla="*/ 194121 w 486773"/>
                                <a:gd name="connsiteY36" fmla="*/ 85844 h 566220"/>
                                <a:gd name="connsiteX37" fmla="*/ 204326 w 486773"/>
                                <a:gd name="connsiteY37" fmla="*/ 45022 h 566220"/>
                                <a:gd name="connsiteX38" fmla="*/ 211130 w 486773"/>
                                <a:gd name="connsiteY38" fmla="*/ 24612 h 566220"/>
                                <a:gd name="connsiteX39" fmla="*/ 211130 w 486773"/>
                                <a:gd name="connsiteY39" fmla="*/ 799 h 566220"/>
                                <a:gd name="connsiteX40" fmla="*/ 231541 w 486773"/>
                                <a:gd name="connsiteY40" fmla="*/ 4201 h 566220"/>
                                <a:gd name="connsiteX41" fmla="*/ 238344 w 486773"/>
                                <a:gd name="connsiteY41" fmla="*/ 38219 h 566220"/>
                                <a:gd name="connsiteX42" fmla="*/ 241746 w 486773"/>
                                <a:gd name="connsiteY42" fmla="*/ 48424 h 566220"/>
                                <a:gd name="connsiteX43" fmla="*/ 262157 w 486773"/>
                                <a:gd name="connsiteY43" fmla="*/ 55228 h 566220"/>
                                <a:gd name="connsiteX44" fmla="*/ 265559 w 486773"/>
                                <a:gd name="connsiteY44" fmla="*/ 65433 h 566220"/>
                                <a:gd name="connsiteX45" fmla="*/ 268960 w 486773"/>
                                <a:gd name="connsiteY45" fmla="*/ 85844 h 566220"/>
                                <a:gd name="connsiteX46" fmla="*/ 282567 w 486773"/>
                                <a:gd name="connsiteY46" fmla="*/ 106254 h 566220"/>
                                <a:gd name="connsiteX47" fmla="*/ 292773 w 486773"/>
                                <a:gd name="connsiteY47" fmla="*/ 126665 h 566220"/>
                                <a:gd name="connsiteX48" fmla="*/ 302978 w 486773"/>
                                <a:gd name="connsiteY48" fmla="*/ 147076 h 566220"/>
                                <a:gd name="connsiteX49" fmla="*/ 313184 w 486773"/>
                                <a:gd name="connsiteY49" fmla="*/ 153879 h 566220"/>
                                <a:gd name="connsiteX50" fmla="*/ 323389 w 486773"/>
                                <a:gd name="connsiteY50" fmla="*/ 157281 h 566220"/>
                                <a:gd name="connsiteX51" fmla="*/ 405032 w 486773"/>
                                <a:gd name="connsiteY51" fmla="*/ 160683 h 566220"/>
                                <a:gd name="connsiteX52" fmla="*/ 418639 w 486773"/>
                                <a:gd name="connsiteY52" fmla="*/ 177692 h 566220"/>
                                <a:gd name="connsiteX53" fmla="*/ 425442 w 486773"/>
                                <a:gd name="connsiteY53" fmla="*/ 167487 h 566220"/>
                                <a:gd name="connsiteX54" fmla="*/ 422041 w 486773"/>
                                <a:gd name="connsiteY54" fmla="*/ 157281 h 566220"/>
                                <a:gd name="connsiteX55" fmla="*/ 435648 w 486773"/>
                                <a:gd name="connsiteY55" fmla="*/ 160683 h 566220"/>
                                <a:gd name="connsiteX56" fmla="*/ 456059 w 486773"/>
                                <a:gd name="connsiteY56" fmla="*/ 174290 h 566220"/>
                                <a:gd name="connsiteX57" fmla="*/ 449255 w 486773"/>
                                <a:gd name="connsiteY57" fmla="*/ 208308 h 566220"/>
                                <a:gd name="connsiteX58" fmla="*/ 442451 w 486773"/>
                                <a:gd name="connsiteY58" fmla="*/ 218513 h 566220"/>
                                <a:gd name="connsiteX59" fmla="*/ 445853 w 486773"/>
                                <a:gd name="connsiteY59" fmla="*/ 228719 h 566220"/>
                                <a:gd name="connsiteX60" fmla="*/ 398228 w 486773"/>
                                <a:gd name="connsiteY60" fmla="*/ 269540 h 566220"/>
                                <a:gd name="connsiteX61" fmla="*/ 388023 w 486773"/>
                                <a:gd name="connsiteY61" fmla="*/ 276344 h 566220"/>
                                <a:gd name="connsiteX62" fmla="*/ 377817 w 486773"/>
                                <a:gd name="connsiteY62" fmla="*/ 296754 h 566220"/>
                                <a:gd name="connsiteX63" fmla="*/ 371014 w 486773"/>
                                <a:gd name="connsiteY63" fmla="*/ 306960 h 566220"/>
                                <a:gd name="connsiteX64" fmla="*/ 391425 w 486773"/>
                                <a:gd name="connsiteY64" fmla="*/ 320567 h 566220"/>
                                <a:gd name="connsiteX65" fmla="*/ 394826 w 486773"/>
                                <a:gd name="connsiteY65" fmla="*/ 330772 h 566220"/>
                                <a:gd name="connsiteX66" fmla="*/ 398228 w 486773"/>
                                <a:gd name="connsiteY66" fmla="*/ 347781 h 566220"/>
                                <a:gd name="connsiteX67" fmla="*/ 405032 w 486773"/>
                                <a:gd name="connsiteY67" fmla="*/ 371594 h 566220"/>
                                <a:gd name="connsiteX68" fmla="*/ 415237 w 486773"/>
                                <a:gd name="connsiteY68" fmla="*/ 381799 h 566220"/>
                                <a:gd name="connsiteX69" fmla="*/ 422041 w 486773"/>
                                <a:gd name="connsiteY69" fmla="*/ 392004 h 566220"/>
                                <a:gd name="connsiteX70" fmla="*/ 425442 w 486773"/>
                                <a:gd name="connsiteY70" fmla="*/ 415817 h 566220"/>
                                <a:gd name="connsiteX71" fmla="*/ 435648 w 486773"/>
                                <a:gd name="connsiteY71" fmla="*/ 419219 h 566220"/>
                                <a:gd name="connsiteX72" fmla="*/ 449255 w 486773"/>
                                <a:gd name="connsiteY72" fmla="*/ 422621 h 566220"/>
                                <a:gd name="connsiteX73" fmla="*/ 469666 w 486773"/>
                                <a:gd name="connsiteY73" fmla="*/ 429424 h 566220"/>
                                <a:gd name="connsiteX74" fmla="*/ 479871 w 486773"/>
                                <a:gd name="connsiteY74" fmla="*/ 432826 h 566220"/>
                                <a:gd name="connsiteX75" fmla="*/ 483273 w 486773"/>
                                <a:gd name="connsiteY75" fmla="*/ 463442 h 566220"/>
                                <a:gd name="connsiteX76" fmla="*/ 462862 w 486773"/>
                                <a:gd name="connsiteY76" fmla="*/ 470246 h 566220"/>
                                <a:gd name="connsiteX77" fmla="*/ 442451 w 486773"/>
                                <a:gd name="connsiteY77" fmla="*/ 490656 h 566220"/>
                                <a:gd name="connsiteX78" fmla="*/ 432246 w 486773"/>
                                <a:gd name="connsiteY78" fmla="*/ 500862 h 566220"/>
                                <a:gd name="connsiteX79" fmla="*/ 422041 w 486773"/>
                                <a:gd name="connsiteY79" fmla="*/ 504263 h 566220"/>
                                <a:gd name="connsiteX80" fmla="*/ 405032 w 486773"/>
                                <a:gd name="connsiteY80" fmla="*/ 517871 h 566220"/>
                                <a:gd name="connsiteX81" fmla="*/ 394826 w 486773"/>
                                <a:gd name="connsiteY81" fmla="*/ 514469 h 566220"/>
                                <a:gd name="connsiteX82" fmla="*/ 367612 w 486773"/>
                                <a:gd name="connsiteY82" fmla="*/ 497460 h 566220"/>
                                <a:gd name="connsiteX83" fmla="*/ 360809 w 486773"/>
                                <a:gd name="connsiteY83" fmla="*/ 507665 h 566220"/>
                                <a:gd name="connsiteX84" fmla="*/ 340398 w 486773"/>
                                <a:gd name="connsiteY84" fmla="*/ 548487 h 566220"/>
                                <a:gd name="connsiteX85" fmla="*/ 330192 w 486773"/>
                                <a:gd name="connsiteY85" fmla="*/ 551888 h 566220"/>
                                <a:gd name="connsiteX86" fmla="*/ 313184 w 486773"/>
                                <a:gd name="connsiteY86" fmla="*/ 565496 h 566220"/>
                                <a:gd name="connsiteX87" fmla="*/ 309782 w 486773"/>
                                <a:gd name="connsiteY87" fmla="*/ 555290 h 566220"/>
                                <a:gd name="connsiteX88" fmla="*/ 302978 w 486773"/>
                                <a:gd name="connsiteY88" fmla="*/ 545085 h 566220"/>
                                <a:gd name="connsiteX89" fmla="*/ 296175 w 486773"/>
                                <a:gd name="connsiteY89" fmla="*/ 524674 h 566220"/>
                                <a:gd name="connsiteX90" fmla="*/ 282567 w 486773"/>
                                <a:gd name="connsiteY90" fmla="*/ 507665 h 566220"/>
                                <a:gd name="connsiteX91" fmla="*/ 272362 w 486773"/>
                                <a:gd name="connsiteY91" fmla="*/ 504263 h 566220"/>
                                <a:gd name="connsiteX92" fmla="*/ 251951 w 486773"/>
                                <a:gd name="connsiteY92" fmla="*/ 500862 h 566220"/>
                                <a:gd name="connsiteX93" fmla="*/ 279166 w 486773"/>
                                <a:gd name="connsiteY93" fmla="*/ 517871 h 56622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</a:cxnLst>
                              <a:rect l="l" t="t" r="r" b="b"/>
                              <a:pathLst>
                                <a:path w="486773" h="566220">
                                  <a:moveTo>
                                    <a:pt x="279166" y="517871"/>
                                  </a:moveTo>
                                  <a:cubicBezTo>
                                    <a:pt x="273496" y="514469"/>
                                    <a:pt x="267764" y="511169"/>
                                    <a:pt x="262157" y="507665"/>
                                  </a:cubicBezTo>
                                  <a:cubicBezTo>
                                    <a:pt x="258690" y="505498"/>
                                    <a:pt x="255608" y="502690"/>
                                    <a:pt x="251951" y="500862"/>
                                  </a:cubicBezTo>
                                  <a:cubicBezTo>
                                    <a:pt x="248744" y="499258"/>
                                    <a:pt x="245148" y="498594"/>
                                    <a:pt x="241746" y="497460"/>
                                  </a:cubicBezTo>
                                  <a:cubicBezTo>
                                    <a:pt x="236767" y="437721"/>
                                    <a:pt x="251634" y="464984"/>
                                    <a:pt x="228139" y="453237"/>
                                  </a:cubicBezTo>
                                  <a:cubicBezTo>
                                    <a:pt x="224482" y="451409"/>
                                    <a:pt x="221336" y="448701"/>
                                    <a:pt x="217934" y="446433"/>
                                  </a:cubicBezTo>
                                  <a:cubicBezTo>
                                    <a:pt x="215666" y="443031"/>
                                    <a:pt x="212958" y="439885"/>
                                    <a:pt x="211130" y="436228"/>
                                  </a:cubicBezTo>
                                  <a:cubicBezTo>
                                    <a:pt x="209526" y="433021"/>
                                    <a:pt x="209141" y="429318"/>
                                    <a:pt x="207728" y="426022"/>
                                  </a:cubicBezTo>
                                  <a:cubicBezTo>
                                    <a:pt x="205731" y="421361"/>
                                    <a:pt x="203441" y="416818"/>
                                    <a:pt x="200925" y="412415"/>
                                  </a:cubicBezTo>
                                  <a:cubicBezTo>
                                    <a:pt x="198897" y="408865"/>
                                    <a:pt x="197314" y="404764"/>
                                    <a:pt x="194121" y="402210"/>
                                  </a:cubicBezTo>
                                  <a:cubicBezTo>
                                    <a:pt x="191702" y="400275"/>
                                    <a:pt x="171460" y="395838"/>
                                    <a:pt x="170309" y="395406"/>
                                  </a:cubicBezTo>
                                  <a:cubicBezTo>
                                    <a:pt x="165561" y="393625"/>
                                    <a:pt x="161512" y="390207"/>
                                    <a:pt x="156701" y="388603"/>
                                  </a:cubicBezTo>
                                  <a:cubicBezTo>
                                    <a:pt x="147830" y="385646"/>
                                    <a:pt x="129487" y="381799"/>
                                    <a:pt x="129487" y="381799"/>
                                  </a:cubicBezTo>
                                  <a:cubicBezTo>
                                    <a:pt x="128353" y="378397"/>
                                    <a:pt x="126955" y="375073"/>
                                    <a:pt x="126085" y="371594"/>
                                  </a:cubicBezTo>
                                  <a:cubicBezTo>
                                    <a:pt x="124683" y="365985"/>
                                    <a:pt x="125891" y="359396"/>
                                    <a:pt x="122684" y="354585"/>
                                  </a:cubicBezTo>
                                  <a:cubicBezTo>
                                    <a:pt x="120695" y="351601"/>
                                    <a:pt x="115926" y="352168"/>
                                    <a:pt x="112478" y="351183"/>
                                  </a:cubicBezTo>
                                  <a:cubicBezTo>
                                    <a:pt x="107983" y="349899"/>
                                    <a:pt x="103366" y="349065"/>
                                    <a:pt x="98871" y="347781"/>
                                  </a:cubicBezTo>
                                  <a:cubicBezTo>
                                    <a:pt x="95423" y="346796"/>
                                    <a:pt x="92114" y="345364"/>
                                    <a:pt x="88666" y="344379"/>
                                  </a:cubicBezTo>
                                  <a:cubicBezTo>
                                    <a:pt x="77265" y="341122"/>
                                    <a:pt x="65437" y="339568"/>
                                    <a:pt x="54648" y="334174"/>
                                  </a:cubicBezTo>
                                  <a:lnTo>
                                    <a:pt x="41041" y="327371"/>
                                  </a:lnTo>
                                  <a:cubicBezTo>
                                    <a:pt x="39907" y="323969"/>
                                    <a:pt x="39628" y="320149"/>
                                    <a:pt x="37639" y="317165"/>
                                  </a:cubicBezTo>
                                  <a:cubicBezTo>
                                    <a:pt x="34971" y="313162"/>
                                    <a:pt x="31437" y="309628"/>
                                    <a:pt x="27434" y="306960"/>
                                  </a:cubicBezTo>
                                  <a:cubicBezTo>
                                    <a:pt x="24506" y="305008"/>
                                    <a:pt x="5435" y="300610"/>
                                    <a:pt x="3621" y="300156"/>
                                  </a:cubicBezTo>
                                  <a:cubicBezTo>
                                    <a:pt x="1527" y="291782"/>
                                    <a:pt x="-3357" y="281316"/>
                                    <a:pt x="3621" y="272942"/>
                                  </a:cubicBezTo>
                                  <a:cubicBezTo>
                                    <a:pt x="6867" y="269046"/>
                                    <a:pt x="12692" y="268406"/>
                                    <a:pt x="17228" y="266138"/>
                                  </a:cubicBezTo>
                                  <a:cubicBezTo>
                                    <a:pt x="18362" y="251397"/>
                                    <a:pt x="18796" y="236585"/>
                                    <a:pt x="20630" y="221915"/>
                                  </a:cubicBezTo>
                                  <a:cubicBezTo>
                                    <a:pt x="21075" y="218357"/>
                                    <a:pt x="22043" y="214694"/>
                                    <a:pt x="24032" y="211710"/>
                                  </a:cubicBezTo>
                                  <a:cubicBezTo>
                                    <a:pt x="26701" y="207707"/>
                                    <a:pt x="30835" y="204906"/>
                                    <a:pt x="34237" y="201504"/>
                                  </a:cubicBezTo>
                                  <a:cubicBezTo>
                                    <a:pt x="32889" y="194763"/>
                                    <a:pt x="27030" y="178095"/>
                                    <a:pt x="34237" y="170888"/>
                                  </a:cubicBezTo>
                                  <a:cubicBezTo>
                                    <a:pt x="37543" y="167582"/>
                                    <a:pt x="43349" y="168771"/>
                                    <a:pt x="47844" y="167487"/>
                                  </a:cubicBezTo>
                                  <a:cubicBezTo>
                                    <a:pt x="51292" y="166502"/>
                                    <a:pt x="54479" y="164410"/>
                                    <a:pt x="58050" y="164085"/>
                                  </a:cubicBezTo>
                                  <a:cubicBezTo>
                                    <a:pt x="79536" y="162132"/>
                                    <a:pt x="101139" y="161817"/>
                                    <a:pt x="122684" y="160683"/>
                                  </a:cubicBezTo>
                                  <a:cubicBezTo>
                                    <a:pt x="126086" y="158415"/>
                                    <a:pt x="129232" y="155707"/>
                                    <a:pt x="132889" y="153879"/>
                                  </a:cubicBezTo>
                                  <a:cubicBezTo>
                                    <a:pt x="136096" y="152275"/>
                                    <a:pt x="141010" y="153396"/>
                                    <a:pt x="143094" y="150478"/>
                                  </a:cubicBezTo>
                                  <a:cubicBezTo>
                                    <a:pt x="163236" y="122280"/>
                                    <a:pt x="133586" y="133330"/>
                                    <a:pt x="166907" y="126665"/>
                                  </a:cubicBezTo>
                                  <a:cubicBezTo>
                                    <a:pt x="175713" y="117859"/>
                                    <a:pt x="186649" y="108257"/>
                                    <a:pt x="190719" y="96049"/>
                                  </a:cubicBezTo>
                                  <a:lnTo>
                                    <a:pt x="194121" y="85844"/>
                                  </a:lnTo>
                                  <a:cubicBezTo>
                                    <a:pt x="201462" y="19784"/>
                                    <a:pt x="190439" y="76267"/>
                                    <a:pt x="204326" y="45022"/>
                                  </a:cubicBezTo>
                                  <a:cubicBezTo>
                                    <a:pt x="207239" y="38469"/>
                                    <a:pt x="211130" y="24612"/>
                                    <a:pt x="211130" y="24612"/>
                                  </a:cubicBezTo>
                                  <a:cubicBezTo>
                                    <a:pt x="209662" y="20209"/>
                                    <a:pt x="202409" y="4536"/>
                                    <a:pt x="211130" y="799"/>
                                  </a:cubicBezTo>
                                  <a:cubicBezTo>
                                    <a:pt x="217470" y="-1918"/>
                                    <a:pt x="224737" y="3067"/>
                                    <a:pt x="231541" y="4201"/>
                                  </a:cubicBezTo>
                                  <a:cubicBezTo>
                                    <a:pt x="239226" y="27260"/>
                                    <a:pt x="230524" y="-878"/>
                                    <a:pt x="238344" y="38219"/>
                                  </a:cubicBezTo>
                                  <a:cubicBezTo>
                                    <a:pt x="239047" y="41735"/>
                                    <a:pt x="238828" y="46340"/>
                                    <a:pt x="241746" y="48424"/>
                                  </a:cubicBezTo>
                                  <a:cubicBezTo>
                                    <a:pt x="247582" y="52592"/>
                                    <a:pt x="262157" y="55228"/>
                                    <a:pt x="262157" y="55228"/>
                                  </a:cubicBezTo>
                                  <a:cubicBezTo>
                                    <a:pt x="263291" y="58630"/>
                                    <a:pt x="264781" y="61933"/>
                                    <a:pt x="265559" y="65433"/>
                                  </a:cubicBezTo>
                                  <a:cubicBezTo>
                                    <a:pt x="267055" y="72166"/>
                                    <a:pt x="266307" y="79477"/>
                                    <a:pt x="268960" y="85844"/>
                                  </a:cubicBezTo>
                                  <a:cubicBezTo>
                                    <a:pt x="272105" y="93392"/>
                                    <a:pt x="279981" y="98497"/>
                                    <a:pt x="282567" y="106254"/>
                                  </a:cubicBezTo>
                                  <a:cubicBezTo>
                                    <a:pt x="287262" y="120339"/>
                                    <a:pt x="283980" y="113476"/>
                                    <a:pt x="292773" y="126665"/>
                                  </a:cubicBezTo>
                                  <a:cubicBezTo>
                                    <a:pt x="295539" y="134964"/>
                                    <a:pt x="296384" y="140483"/>
                                    <a:pt x="302978" y="147076"/>
                                  </a:cubicBezTo>
                                  <a:cubicBezTo>
                                    <a:pt x="305869" y="149967"/>
                                    <a:pt x="309527" y="152051"/>
                                    <a:pt x="313184" y="153879"/>
                                  </a:cubicBezTo>
                                  <a:cubicBezTo>
                                    <a:pt x="316391" y="155483"/>
                                    <a:pt x="319813" y="157016"/>
                                    <a:pt x="323389" y="157281"/>
                                  </a:cubicBezTo>
                                  <a:cubicBezTo>
                                    <a:pt x="350553" y="159293"/>
                                    <a:pt x="377818" y="159549"/>
                                    <a:pt x="405032" y="160683"/>
                                  </a:cubicBezTo>
                                  <a:cubicBezTo>
                                    <a:pt x="406122" y="165042"/>
                                    <a:pt x="406439" y="182572"/>
                                    <a:pt x="418639" y="177692"/>
                                  </a:cubicBezTo>
                                  <a:cubicBezTo>
                                    <a:pt x="422435" y="176174"/>
                                    <a:pt x="423174" y="170889"/>
                                    <a:pt x="425442" y="167487"/>
                                  </a:cubicBezTo>
                                  <a:cubicBezTo>
                                    <a:pt x="424308" y="164085"/>
                                    <a:pt x="419057" y="159270"/>
                                    <a:pt x="422041" y="157281"/>
                                  </a:cubicBezTo>
                                  <a:cubicBezTo>
                                    <a:pt x="425931" y="154688"/>
                                    <a:pt x="431466" y="158592"/>
                                    <a:pt x="435648" y="160683"/>
                                  </a:cubicBezTo>
                                  <a:cubicBezTo>
                                    <a:pt x="442962" y="164340"/>
                                    <a:pt x="456059" y="174290"/>
                                    <a:pt x="456059" y="174290"/>
                                  </a:cubicBezTo>
                                  <a:cubicBezTo>
                                    <a:pt x="454805" y="183066"/>
                                    <a:pt x="454005" y="198808"/>
                                    <a:pt x="449255" y="208308"/>
                                  </a:cubicBezTo>
                                  <a:cubicBezTo>
                                    <a:pt x="447426" y="211965"/>
                                    <a:pt x="444719" y="215111"/>
                                    <a:pt x="442451" y="218513"/>
                                  </a:cubicBezTo>
                                  <a:cubicBezTo>
                                    <a:pt x="443585" y="221915"/>
                                    <a:pt x="445853" y="225133"/>
                                    <a:pt x="445853" y="228719"/>
                                  </a:cubicBezTo>
                                  <a:cubicBezTo>
                                    <a:pt x="445853" y="280497"/>
                                    <a:pt x="449342" y="265608"/>
                                    <a:pt x="398228" y="269540"/>
                                  </a:cubicBezTo>
                                  <a:cubicBezTo>
                                    <a:pt x="394826" y="271808"/>
                                    <a:pt x="390914" y="273453"/>
                                    <a:pt x="388023" y="276344"/>
                                  </a:cubicBezTo>
                                  <a:cubicBezTo>
                                    <a:pt x="378274" y="286093"/>
                                    <a:pt x="383350" y="285687"/>
                                    <a:pt x="377817" y="296754"/>
                                  </a:cubicBezTo>
                                  <a:cubicBezTo>
                                    <a:pt x="375989" y="300411"/>
                                    <a:pt x="373282" y="303558"/>
                                    <a:pt x="371014" y="306960"/>
                                  </a:cubicBezTo>
                                  <a:cubicBezTo>
                                    <a:pt x="392482" y="339164"/>
                                    <a:pt x="360045" y="295463"/>
                                    <a:pt x="391425" y="320567"/>
                                  </a:cubicBezTo>
                                  <a:cubicBezTo>
                                    <a:pt x="394225" y="322807"/>
                                    <a:pt x="393956" y="327293"/>
                                    <a:pt x="394826" y="330772"/>
                                  </a:cubicBezTo>
                                  <a:cubicBezTo>
                                    <a:pt x="396228" y="336381"/>
                                    <a:pt x="396974" y="342137"/>
                                    <a:pt x="398228" y="347781"/>
                                  </a:cubicBezTo>
                                  <a:cubicBezTo>
                                    <a:pt x="398606" y="349482"/>
                                    <a:pt x="403138" y="368753"/>
                                    <a:pt x="405032" y="371594"/>
                                  </a:cubicBezTo>
                                  <a:cubicBezTo>
                                    <a:pt x="407700" y="375597"/>
                                    <a:pt x="412157" y="378103"/>
                                    <a:pt x="415237" y="381799"/>
                                  </a:cubicBezTo>
                                  <a:cubicBezTo>
                                    <a:pt x="417854" y="384940"/>
                                    <a:pt x="419773" y="388602"/>
                                    <a:pt x="422041" y="392004"/>
                                  </a:cubicBezTo>
                                  <a:cubicBezTo>
                                    <a:pt x="423175" y="399942"/>
                                    <a:pt x="421856" y="408645"/>
                                    <a:pt x="425442" y="415817"/>
                                  </a:cubicBezTo>
                                  <a:cubicBezTo>
                                    <a:pt x="427046" y="419024"/>
                                    <a:pt x="432200" y="418234"/>
                                    <a:pt x="435648" y="419219"/>
                                  </a:cubicBezTo>
                                  <a:cubicBezTo>
                                    <a:pt x="440143" y="420503"/>
                                    <a:pt x="444777" y="421278"/>
                                    <a:pt x="449255" y="422621"/>
                                  </a:cubicBezTo>
                                  <a:cubicBezTo>
                                    <a:pt x="456124" y="424682"/>
                                    <a:pt x="462862" y="427156"/>
                                    <a:pt x="469666" y="429424"/>
                                  </a:cubicBezTo>
                                  <a:lnTo>
                                    <a:pt x="479871" y="432826"/>
                                  </a:lnTo>
                                  <a:cubicBezTo>
                                    <a:pt x="480831" y="435705"/>
                                    <a:pt x="492432" y="456900"/>
                                    <a:pt x="483273" y="463442"/>
                                  </a:cubicBezTo>
                                  <a:cubicBezTo>
                                    <a:pt x="477437" y="467610"/>
                                    <a:pt x="462862" y="470246"/>
                                    <a:pt x="462862" y="470246"/>
                                  </a:cubicBezTo>
                                  <a:lnTo>
                                    <a:pt x="442451" y="490656"/>
                                  </a:lnTo>
                                  <a:cubicBezTo>
                                    <a:pt x="439049" y="494058"/>
                                    <a:pt x="436810" y="499341"/>
                                    <a:pt x="432246" y="500862"/>
                                  </a:cubicBezTo>
                                  <a:lnTo>
                                    <a:pt x="422041" y="504263"/>
                                  </a:lnTo>
                                  <a:cubicBezTo>
                                    <a:pt x="416817" y="512099"/>
                                    <a:pt x="415986" y="517871"/>
                                    <a:pt x="405032" y="517871"/>
                                  </a:cubicBezTo>
                                  <a:cubicBezTo>
                                    <a:pt x="401446" y="517871"/>
                                    <a:pt x="398228" y="515603"/>
                                    <a:pt x="394826" y="514469"/>
                                  </a:cubicBezTo>
                                  <a:cubicBezTo>
                                    <a:pt x="378626" y="490168"/>
                                    <a:pt x="389152" y="492075"/>
                                    <a:pt x="367612" y="497460"/>
                                  </a:cubicBezTo>
                                  <a:cubicBezTo>
                                    <a:pt x="365344" y="500862"/>
                                    <a:pt x="362469" y="503929"/>
                                    <a:pt x="360809" y="507665"/>
                                  </a:cubicBezTo>
                                  <a:cubicBezTo>
                                    <a:pt x="357134" y="515933"/>
                                    <a:pt x="351467" y="544799"/>
                                    <a:pt x="340398" y="548487"/>
                                  </a:cubicBezTo>
                                  <a:lnTo>
                                    <a:pt x="330192" y="551888"/>
                                  </a:lnTo>
                                  <a:cubicBezTo>
                                    <a:pt x="328091" y="555040"/>
                                    <a:pt x="321400" y="569604"/>
                                    <a:pt x="313184" y="565496"/>
                                  </a:cubicBezTo>
                                  <a:cubicBezTo>
                                    <a:pt x="309977" y="563892"/>
                                    <a:pt x="311386" y="558497"/>
                                    <a:pt x="309782" y="555290"/>
                                  </a:cubicBezTo>
                                  <a:cubicBezTo>
                                    <a:pt x="307954" y="551633"/>
                                    <a:pt x="305246" y="548487"/>
                                    <a:pt x="302978" y="545085"/>
                                  </a:cubicBezTo>
                                  <a:lnTo>
                                    <a:pt x="296175" y="524674"/>
                                  </a:lnTo>
                                  <a:cubicBezTo>
                                    <a:pt x="292252" y="512904"/>
                                    <a:pt x="294877" y="513820"/>
                                    <a:pt x="282567" y="507665"/>
                                  </a:cubicBezTo>
                                  <a:cubicBezTo>
                                    <a:pt x="279360" y="506061"/>
                                    <a:pt x="275862" y="505041"/>
                                    <a:pt x="272362" y="504263"/>
                                  </a:cubicBezTo>
                                  <a:cubicBezTo>
                                    <a:pt x="265629" y="502767"/>
                                    <a:pt x="258755" y="501996"/>
                                    <a:pt x="251951" y="500862"/>
                                  </a:cubicBezTo>
                                  <a:lnTo>
                                    <a:pt x="279166" y="517871"/>
                                  </a:lnTo>
                                  <a:close/>
                                </a:path>
                              </a:pathLst>
                            </a:custGeom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/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>
                                <a:defRPr/>
                              </a:pPr>
                              <a:endParaRPr lang="es-PE" sz="1000"/>
                            </a:p>
                          </p:txBody>
                        </p:sp>
                        <p:sp>
                          <p:nvSpPr>
                            <p:cNvPr id="78" name="Forma libre 77">
                              <a:extLst>
                                <a:ext uri="{FF2B5EF4-FFF2-40B4-BE49-F238E27FC236}">
                                  <a16:creationId xmlns:a16="http://schemas.microsoft.com/office/drawing/2014/main" id="{3B25A7EF-830B-479A-981C-3D99F561C10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14551" y="0"/>
                              <a:ext cx="2783855" cy="3089790"/>
                            </a:xfrm>
                            <a:custGeom>
                              <a:avLst/>
                              <a:gdLst>
                                <a:gd name="connsiteX0" fmla="*/ 95250 w 2786825"/>
                                <a:gd name="connsiteY0" fmla="*/ 1321593 h 3053953"/>
                                <a:gd name="connsiteX1" fmla="*/ 65484 w 2786825"/>
                                <a:gd name="connsiteY1" fmla="*/ 1315640 h 3053953"/>
                                <a:gd name="connsiteX2" fmla="*/ 71437 w 2786825"/>
                                <a:gd name="connsiteY2" fmla="*/ 1285875 h 3053953"/>
                                <a:gd name="connsiteX3" fmla="*/ 83343 w 2786825"/>
                                <a:gd name="connsiteY3" fmla="*/ 1250156 h 3053953"/>
                                <a:gd name="connsiteX4" fmla="*/ 77390 w 2786825"/>
                                <a:gd name="connsiteY4" fmla="*/ 1202531 h 3053953"/>
                                <a:gd name="connsiteX5" fmla="*/ 41672 w 2786825"/>
                                <a:gd name="connsiteY5" fmla="*/ 1190625 h 3053953"/>
                                <a:gd name="connsiteX6" fmla="*/ 29765 w 2786825"/>
                                <a:gd name="connsiteY6" fmla="*/ 1095375 h 3053953"/>
                                <a:gd name="connsiteX7" fmla="*/ 23812 w 2786825"/>
                                <a:gd name="connsiteY7" fmla="*/ 1071562 h 3053953"/>
                                <a:gd name="connsiteX8" fmla="*/ 35718 w 2786825"/>
                                <a:gd name="connsiteY8" fmla="*/ 1029890 h 3053953"/>
                                <a:gd name="connsiteX9" fmla="*/ 101203 w 2786825"/>
                                <a:gd name="connsiteY9" fmla="*/ 1006078 h 3053953"/>
                                <a:gd name="connsiteX10" fmla="*/ 136922 w 2786825"/>
                                <a:gd name="connsiteY10" fmla="*/ 994171 h 3053953"/>
                                <a:gd name="connsiteX11" fmla="*/ 184547 w 2786825"/>
                                <a:gd name="connsiteY11" fmla="*/ 982265 h 3053953"/>
                                <a:gd name="connsiteX12" fmla="*/ 202406 w 2786825"/>
                                <a:gd name="connsiteY12" fmla="*/ 976312 h 3053953"/>
                                <a:gd name="connsiteX13" fmla="*/ 238125 w 2786825"/>
                                <a:gd name="connsiteY13" fmla="*/ 958453 h 3053953"/>
                                <a:gd name="connsiteX14" fmla="*/ 297656 w 2786825"/>
                                <a:gd name="connsiteY14" fmla="*/ 946546 h 3053953"/>
                                <a:gd name="connsiteX15" fmla="*/ 315515 w 2786825"/>
                                <a:gd name="connsiteY15" fmla="*/ 934640 h 3053953"/>
                                <a:gd name="connsiteX16" fmla="*/ 357187 w 2786825"/>
                                <a:gd name="connsiteY16" fmla="*/ 916781 h 3053953"/>
                                <a:gd name="connsiteX17" fmla="*/ 386953 w 2786825"/>
                                <a:gd name="connsiteY17" fmla="*/ 910828 h 3053953"/>
                                <a:gd name="connsiteX18" fmla="*/ 422672 w 2786825"/>
                                <a:gd name="connsiteY18" fmla="*/ 898921 h 3053953"/>
                                <a:gd name="connsiteX19" fmla="*/ 440531 w 2786825"/>
                                <a:gd name="connsiteY19" fmla="*/ 881062 h 3053953"/>
                                <a:gd name="connsiteX20" fmla="*/ 482203 w 2786825"/>
                                <a:gd name="connsiteY20" fmla="*/ 863203 h 3053953"/>
                                <a:gd name="connsiteX21" fmla="*/ 529828 w 2786825"/>
                                <a:gd name="connsiteY21" fmla="*/ 845343 h 3053953"/>
                                <a:gd name="connsiteX22" fmla="*/ 565547 w 2786825"/>
                                <a:gd name="connsiteY22" fmla="*/ 827484 h 3053953"/>
                                <a:gd name="connsiteX23" fmla="*/ 583406 w 2786825"/>
                                <a:gd name="connsiteY23" fmla="*/ 821531 h 3053953"/>
                                <a:gd name="connsiteX24" fmla="*/ 601265 w 2786825"/>
                                <a:gd name="connsiteY24" fmla="*/ 797718 h 3053953"/>
                                <a:gd name="connsiteX25" fmla="*/ 631031 w 2786825"/>
                                <a:gd name="connsiteY25" fmla="*/ 756046 h 3053953"/>
                                <a:gd name="connsiteX26" fmla="*/ 660797 w 2786825"/>
                                <a:gd name="connsiteY26" fmla="*/ 750093 h 3053953"/>
                                <a:gd name="connsiteX27" fmla="*/ 678656 w 2786825"/>
                                <a:gd name="connsiteY27" fmla="*/ 738187 h 3053953"/>
                                <a:gd name="connsiteX28" fmla="*/ 690562 w 2786825"/>
                                <a:gd name="connsiteY28" fmla="*/ 720328 h 3053953"/>
                                <a:gd name="connsiteX29" fmla="*/ 702468 w 2786825"/>
                                <a:gd name="connsiteY29" fmla="*/ 708421 h 3053953"/>
                                <a:gd name="connsiteX30" fmla="*/ 714375 w 2786825"/>
                                <a:gd name="connsiteY30" fmla="*/ 672703 h 3053953"/>
                                <a:gd name="connsiteX31" fmla="*/ 726281 w 2786825"/>
                                <a:gd name="connsiteY31" fmla="*/ 654843 h 3053953"/>
                                <a:gd name="connsiteX32" fmla="*/ 744140 w 2786825"/>
                                <a:gd name="connsiteY32" fmla="*/ 619125 h 3053953"/>
                                <a:gd name="connsiteX33" fmla="*/ 797718 w 2786825"/>
                                <a:gd name="connsiteY33" fmla="*/ 601265 h 3053953"/>
                                <a:gd name="connsiteX34" fmla="*/ 815578 w 2786825"/>
                                <a:gd name="connsiteY34" fmla="*/ 595312 h 3053953"/>
                                <a:gd name="connsiteX35" fmla="*/ 821531 w 2786825"/>
                                <a:gd name="connsiteY35" fmla="*/ 577453 h 3053953"/>
                                <a:gd name="connsiteX36" fmla="*/ 833437 w 2786825"/>
                                <a:gd name="connsiteY36" fmla="*/ 523875 h 3053953"/>
                                <a:gd name="connsiteX37" fmla="*/ 839390 w 2786825"/>
                                <a:gd name="connsiteY37" fmla="*/ 506015 h 3053953"/>
                                <a:gd name="connsiteX38" fmla="*/ 869156 w 2786825"/>
                                <a:gd name="connsiteY38" fmla="*/ 476250 h 3053953"/>
                                <a:gd name="connsiteX39" fmla="*/ 881062 w 2786825"/>
                                <a:gd name="connsiteY39" fmla="*/ 464343 h 3053953"/>
                                <a:gd name="connsiteX40" fmla="*/ 875109 w 2786825"/>
                                <a:gd name="connsiteY40" fmla="*/ 410765 h 3053953"/>
                                <a:gd name="connsiteX41" fmla="*/ 869156 w 2786825"/>
                                <a:gd name="connsiteY41" fmla="*/ 392906 h 3053953"/>
                                <a:gd name="connsiteX42" fmla="*/ 875109 w 2786825"/>
                                <a:gd name="connsiteY42" fmla="*/ 369093 h 3053953"/>
                                <a:gd name="connsiteX43" fmla="*/ 898922 w 2786825"/>
                                <a:gd name="connsiteY43" fmla="*/ 339328 h 3053953"/>
                                <a:gd name="connsiteX44" fmla="*/ 904875 w 2786825"/>
                                <a:gd name="connsiteY44" fmla="*/ 321468 h 3053953"/>
                                <a:gd name="connsiteX45" fmla="*/ 922734 w 2786825"/>
                                <a:gd name="connsiteY45" fmla="*/ 315515 h 3053953"/>
                                <a:gd name="connsiteX46" fmla="*/ 964406 w 2786825"/>
                                <a:gd name="connsiteY46" fmla="*/ 309562 h 3053953"/>
                                <a:gd name="connsiteX47" fmla="*/ 970359 w 2786825"/>
                                <a:gd name="connsiteY47" fmla="*/ 291703 h 3053953"/>
                                <a:gd name="connsiteX48" fmla="*/ 958453 w 2786825"/>
                                <a:gd name="connsiteY48" fmla="*/ 255984 h 3053953"/>
                                <a:gd name="connsiteX49" fmla="*/ 946547 w 2786825"/>
                                <a:gd name="connsiteY49" fmla="*/ 214312 h 3053953"/>
                                <a:gd name="connsiteX50" fmla="*/ 964406 w 2786825"/>
                                <a:gd name="connsiteY50" fmla="*/ 178593 h 3053953"/>
                                <a:gd name="connsiteX51" fmla="*/ 982265 w 2786825"/>
                                <a:gd name="connsiteY51" fmla="*/ 172640 h 3053953"/>
                                <a:gd name="connsiteX52" fmla="*/ 964406 w 2786825"/>
                                <a:gd name="connsiteY52" fmla="*/ 136921 h 3053953"/>
                                <a:gd name="connsiteX53" fmla="*/ 946547 w 2786825"/>
                                <a:gd name="connsiteY53" fmla="*/ 130968 h 3053953"/>
                                <a:gd name="connsiteX54" fmla="*/ 934640 w 2786825"/>
                                <a:gd name="connsiteY54" fmla="*/ 113109 h 3053953"/>
                                <a:gd name="connsiteX55" fmla="*/ 934640 w 2786825"/>
                                <a:gd name="connsiteY55" fmla="*/ 65484 h 3053953"/>
                                <a:gd name="connsiteX56" fmla="*/ 916781 w 2786825"/>
                                <a:gd name="connsiteY56" fmla="*/ 59531 h 3053953"/>
                                <a:gd name="connsiteX57" fmla="*/ 887015 w 2786825"/>
                                <a:gd name="connsiteY57" fmla="*/ 35718 h 3053953"/>
                                <a:gd name="connsiteX58" fmla="*/ 898922 w 2786825"/>
                                <a:gd name="connsiteY58" fmla="*/ 23812 h 3053953"/>
                                <a:gd name="connsiteX59" fmla="*/ 934640 w 2786825"/>
                                <a:gd name="connsiteY59" fmla="*/ 11906 h 3053953"/>
                                <a:gd name="connsiteX60" fmla="*/ 958453 w 2786825"/>
                                <a:gd name="connsiteY60" fmla="*/ 0 h 3053953"/>
                                <a:gd name="connsiteX61" fmla="*/ 1006078 w 2786825"/>
                                <a:gd name="connsiteY61" fmla="*/ 5953 h 3053953"/>
                                <a:gd name="connsiteX62" fmla="*/ 1012031 w 2786825"/>
                                <a:gd name="connsiteY62" fmla="*/ 23812 h 3053953"/>
                                <a:gd name="connsiteX63" fmla="*/ 1029890 w 2786825"/>
                                <a:gd name="connsiteY63" fmla="*/ 41671 h 3053953"/>
                                <a:gd name="connsiteX64" fmla="*/ 1077515 w 2786825"/>
                                <a:gd name="connsiteY64" fmla="*/ 53578 h 3053953"/>
                                <a:gd name="connsiteX65" fmla="*/ 1083468 w 2786825"/>
                                <a:gd name="connsiteY65" fmla="*/ 77390 h 3053953"/>
                                <a:gd name="connsiteX66" fmla="*/ 1125140 w 2786825"/>
                                <a:gd name="connsiteY66" fmla="*/ 107156 h 3053953"/>
                                <a:gd name="connsiteX67" fmla="*/ 1137047 w 2786825"/>
                                <a:gd name="connsiteY67" fmla="*/ 119062 h 3053953"/>
                                <a:gd name="connsiteX68" fmla="*/ 1172765 w 2786825"/>
                                <a:gd name="connsiteY68" fmla="*/ 130968 h 3053953"/>
                                <a:gd name="connsiteX69" fmla="*/ 1220390 w 2786825"/>
                                <a:gd name="connsiteY69" fmla="*/ 172640 h 3053953"/>
                                <a:gd name="connsiteX70" fmla="*/ 1238250 w 2786825"/>
                                <a:gd name="connsiteY70" fmla="*/ 238125 h 3053953"/>
                                <a:gd name="connsiteX71" fmla="*/ 1238250 w 2786825"/>
                                <a:gd name="connsiteY71" fmla="*/ 238125 h 3053953"/>
                                <a:gd name="connsiteX72" fmla="*/ 1244203 w 2786825"/>
                                <a:gd name="connsiteY72" fmla="*/ 261937 h 3053953"/>
                                <a:gd name="connsiteX73" fmla="*/ 1262062 w 2786825"/>
                                <a:gd name="connsiteY73" fmla="*/ 273843 h 3053953"/>
                                <a:gd name="connsiteX74" fmla="*/ 1273968 w 2786825"/>
                                <a:gd name="connsiteY74" fmla="*/ 309562 h 3053953"/>
                                <a:gd name="connsiteX75" fmla="*/ 1303734 w 2786825"/>
                                <a:gd name="connsiteY75" fmla="*/ 333375 h 3053953"/>
                                <a:gd name="connsiteX76" fmla="*/ 1357312 w 2786825"/>
                                <a:gd name="connsiteY76" fmla="*/ 345281 h 3053953"/>
                                <a:gd name="connsiteX77" fmla="*/ 1410890 w 2786825"/>
                                <a:gd name="connsiteY77" fmla="*/ 351234 h 3053953"/>
                                <a:gd name="connsiteX78" fmla="*/ 1446609 w 2786825"/>
                                <a:gd name="connsiteY78" fmla="*/ 422671 h 3053953"/>
                                <a:gd name="connsiteX79" fmla="*/ 1529953 w 2786825"/>
                                <a:gd name="connsiteY79" fmla="*/ 440531 h 3053953"/>
                                <a:gd name="connsiteX80" fmla="*/ 1535906 w 2786825"/>
                                <a:gd name="connsiteY80" fmla="*/ 494109 h 3053953"/>
                                <a:gd name="connsiteX81" fmla="*/ 1547812 w 2786825"/>
                                <a:gd name="connsiteY81" fmla="*/ 529828 h 3053953"/>
                                <a:gd name="connsiteX82" fmla="*/ 1553765 w 2786825"/>
                                <a:gd name="connsiteY82" fmla="*/ 589359 h 3053953"/>
                                <a:gd name="connsiteX83" fmla="*/ 1631156 w 2786825"/>
                                <a:gd name="connsiteY83" fmla="*/ 595312 h 3053953"/>
                                <a:gd name="connsiteX84" fmla="*/ 1666875 w 2786825"/>
                                <a:gd name="connsiteY84" fmla="*/ 625078 h 3053953"/>
                                <a:gd name="connsiteX85" fmla="*/ 1672828 w 2786825"/>
                                <a:gd name="connsiteY85" fmla="*/ 642937 h 3053953"/>
                                <a:gd name="connsiteX86" fmla="*/ 1649015 w 2786825"/>
                                <a:gd name="connsiteY86" fmla="*/ 690562 h 3053953"/>
                                <a:gd name="connsiteX87" fmla="*/ 1654968 w 2786825"/>
                                <a:gd name="connsiteY87" fmla="*/ 732234 h 3053953"/>
                                <a:gd name="connsiteX88" fmla="*/ 1666875 w 2786825"/>
                                <a:gd name="connsiteY88" fmla="*/ 750093 h 3053953"/>
                                <a:gd name="connsiteX89" fmla="*/ 1672828 w 2786825"/>
                                <a:gd name="connsiteY89" fmla="*/ 767953 h 3053953"/>
                                <a:gd name="connsiteX90" fmla="*/ 1690687 w 2786825"/>
                                <a:gd name="connsiteY90" fmla="*/ 809625 h 3053953"/>
                                <a:gd name="connsiteX91" fmla="*/ 1744265 w 2786825"/>
                                <a:gd name="connsiteY91" fmla="*/ 833437 h 3053953"/>
                                <a:gd name="connsiteX92" fmla="*/ 1762125 w 2786825"/>
                                <a:gd name="connsiteY92" fmla="*/ 839390 h 3053953"/>
                                <a:gd name="connsiteX93" fmla="*/ 1779984 w 2786825"/>
                                <a:gd name="connsiteY93" fmla="*/ 851296 h 3053953"/>
                                <a:gd name="connsiteX94" fmla="*/ 1803797 w 2786825"/>
                                <a:gd name="connsiteY94" fmla="*/ 857250 h 3053953"/>
                                <a:gd name="connsiteX95" fmla="*/ 1869281 w 2786825"/>
                                <a:gd name="connsiteY95" fmla="*/ 845343 h 3053953"/>
                                <a:gd name="connsiteX96" fmla="*/ 1946672 w 2786825"/>
                                <a:gd name="connsiteY96" fmla="*/ 851296 h 3053953"/>
                                <a:gd name="connsiteX97" fmla="*/ 1976437 w 2786825"/>
                                <a:gd name="connsiteY97" fmla="*/ 857250 h 3053953"/>
                                <a:gd name="connsiteX98" fmla="*/ 2071687 w 2786825"/>
                                <a:gd name="connsiteY98" fmla="*/ 851296 h 3053953"/>
                                <a:gd name="connsiteX99" fmla="*/ 2077640 w 2786825"/>
                                <a:gd name="connsiteY99" fmla="*/ 833437 h 3053953"/>
                                <a:gd name="connsiteX100" fmla="*/ 2125265 w 2786825"/>
                                <a:gd name="connsiteY100" fmla="*/ 815578 h 3053953"/>
                                <a:gd name="connsiteX101" fmla="*/ 2131218 w 2786825"/>
                                <a:gd name="connsiteY101" fmla="*/ 791765 h 3053953"/>
                                <a:gd name="connsiteX102" fmla="*/ 2166937 w 2786825"/>
                                <a:gd name="connsiteY102" fmla="*/ 779859 h 3053953"/>
                                <a:gd name="connsiteX103" fmla="*/ 2226468 w 2786825"/>
                                <a:gd name="connsiteY103" fmla="*/ 767953 h 3053953"/>
                                <a:gd name="connsiteX104" fmla="*/ 2244328 w 2786825"/>
                                <a:gd name="connsiteY104" fmla="*/ 803671 h 3053953"/>
                                <a:gd name="connsiteX105" fmla="*/ 2274093 w 2786825"/>
                                <a:gd name="connsiteY105" fmla="*/ 827484 h 3053953"/>
                                <a:gd name="connsiteX106" fmla="*/ 2411015 w 2786825"/>
                                <a:gd name="connsiteY106" fmla="*/ 821531 h 3053953"/>
                                <a:gd name="connsiteX107" fmla="*/ 2434828 w 2786825"/>
                                <a:gd name="connsiteY107" fmla="*/ 797718 h 3053953"/>
                                <a:gd name="connsiteX108" fmla="*/ 2536031 w 2786825"/>
                                <a:gd name="connsiteY108" fmla="*/ 803671 h 3053953"/>
                                <a:gd name="connsiteX109" fmla="*/ 2547937 w 2786825"/>
                                <a:gd name="connsiteY109" fmla="*/ 815578 h 3053953"/>
                                <a:gd name="connsiteX110" fmla="*/ 2553890 w 2786825"/>
                                <a:gd name="connsiteY110" fmla="*/ 875109 h 3053953"/>
                                <a:gd name="connsiteX111" fmla="*/ 2625328 w 2786825"/>
                                <a:gd name="connsiteY111" fmla="*/ 881062 h 3053953"/>
                                <a:gd name="connsiteX112" fmla="*/ 2661047 w 2786825"/>
                                <a:gd name="connsiteY112" fmla="*/ 898921 h 3053953"/>
                                <a:gd name="connsiteX113" fmla="*/ 2672953 w 2786825"/>
                                <a:gd name="connsiteY113" fmla="*/ 910828 h 3053953"/>
                                <a:gd name="connsiteX114" fmla="*/ 2720578 w 2786825"/>
                                <a:gd name="connsiteY114" fmla="*/ 916781 h 3053953"/>
                                <a:gd name="connsiteX115" fmla="*/ 2738437 w 2786825"/>
                                <a:gd name="connsiteY115" fmla="*/ 922734 h 3053953"/>
                                <a:gd name="connsiteX116" fmla="*/ 2720578 w 2786825"/>
                                <a:gd name="connsiteY116" fmla="*/ 970359 h 3053953"/>
                                <a:gd name="connsiteX117" fmla="*/ 2702718 w 2786825"/>
                                <a:gd name="connsiteY117" fmla="*/ 976312 h 3053953"/>
                                <a:gd name="connsiteX118" fmla="*/ 2678906 w 2786825"/>
                                <a:gd name="connsiteY118" fmla="*/ 988218 h 3053953"/>
                                <a:gd name="connsiteX119" fmla="*/ 2667000 w 2786825"/>
                                <a:gd name="connsiteY119" fmla="*/ 1006078 h 3053953"/>
                                <a:gd name="connsiteX120" fmla="*/ 2655093 w 2786825"/>
                                <a:gd name="connsiteY120" fmla="*/ 1137046 h 3053953"/>
                                <a:gd name="connsiteX121" fmla="*/ 2589609 w 2786825"/>
                                <a:gd name="connsiteY121" fmla="*/ 1154906 h 3053953"/>
                                <a:gd name="connsiteX122" fmla="*/ 2583656 w 2786825"/>
                                <a:gd name="connsiteY122" fmla="*/ 1226343 h 3053953"/>
                                <a:gd name="connsiteX123" fmla="*/ 2559843 w 2786825"/>
                                <a:gd name="connsiteY123" fmla="*/ 1250156 h 3053953"/>
                                <a:gd name="connsiteX124" fmla="*/ 2524125 w 2786825"/>
                                <a:gd name="connsiteY124" fmla="*/ 1285875 h 3053953"/>
                                <a:gd name="connsiteX125" fmla="*/ 2518172 w 2786825"/>
                                <a:gd name="connsiteY125" fmla="*/ 1309687 h 3053953"/>
                                <a:gd name="connsiteX126" fmla="*/ 2553890 w 2786825"/>
                                <a:gd name="connsiteY126" fmla="*/ 1321593 h 3053953"/>
                                <a:gd name="connsiteX127" fmla="*/ 2571750 w 2786825"/>
                                <a:gd name="connsiteY127" fmla="*/ 1327546 h 3053953"/>
                                <a:gd name="connsiteX128" fmla="*/ 2684859 w 2786825"/>
                                <a:gd name="connsiteY128" fmla="*/ 1339453 h 3053953"/>
                                <a:gd name="connsiteX129" fmla="*/ 2708672 w 2786825"/>
                                <a:gd name="connsiteY129" fmla="*/ 1345406 h 3053953"/>
                                <a:gd name="connsiteX130" fmla="*/ 2720578 w 2786825"/>
                                <a:gd name="connsiteY130" fmla="*/ 1363265 h 3053953"/>
                                <a:gd name="connsiteX131" fmla="*/ 2744390 w 2786825"/>
                                <a:gd name="connsiteY131" fmla="*/ 1404937 h 3053953"/>
                                <a:gd name="connsiteX132" fmla="*/ 2756297 w 2786825"/>
                                <a:gd name="connsiteY132" fmla="*/ 1416843 h 3053953"/>
                                <a:gd name="connsiteX133" fmla="*/ 2780109 w 2786825"/>
                                <a:gd name="connsiteY133" fmla="*/ 1422796 h 3053953"/>
                                <a:gd name="connsiteX134" fmla="*/ 2774156 w 2786825"/>
                                <a:gd name="connsiteY134" fmla="*/ 1458515 h 3053953"/>
                                <a:gd name="connsiteX135" fmla="*/ 2738437 w 2786825"/>
                                <a:gd name="connsiteY135" fmla="*/ 1434703 h 3053953"/>
                                <a:gd name="connsiteX136" fmla="*/ 2672953 w 2786825"/>
                                <a:gd name="connsiteY136" fmla="*/ 1416843 h 3053953"/>
                                <a:gd name="connsiteX137" fmla="*/ 2631281 w 2786825"/>
                                <a:gd name="connsiteY137" fmla="*/ 1398984 h 3053953"/>
                                <a:gd name="connsiteX138" fmla="*/ 2589609 w 2786825"/>
                                <a:gd name="connsiteY138" fmla="*/ 1410890 h 3053953"/>
                                <a:gd name="connsiteX139" fmla="*/ 2530078 w 2786825"/>
                                <a:gd name="connsiteY139" fmla="*/ 1416843 h 3053953"/>
                                <a:gd name="connsiteX140" fmla="*/ 2506265 w 2786825"/>
                                <a:gd name="connsiteY140" fmla="*/ 1422796 h 3053953"/>
                                <a:gd name="connsiteX141" fmla="*/ 2476500 w 2786825"/>
                                <a:gd name="connsiteY141" fmla="*/ 1452562 h 3053953"/>
                                <a:gd name="connsiteX142" fmla="*/ 2452687 w 2786825"/>
                                <a:gd name="connsiteY142" fmla="*/ 1458515 h 3053953"/>
                                <a:gd name="connsiteX143" fmla="*/ 2357437 w 2786825"/>
                                <a:gd name="connsiteY143" fmla="*/ 1476375 h 3053953"/>
                                <a:gd name="connsiteX144" fmla="*/ 2321718 w 2786825"/>
                                <a:gd name="connsiteY144" fmla="*/ 1482328 h 3053953"/>
                                <a:gd name="connsiteX145" fmla="*/ 2286000 w 2786825"/>
                                <a:gd name="connsiteY145" fmla="*/ 1494234 h 3053953"/>
                                <a:gd name="connsiteX146" fmla="*/ 2262187 w 2786825"/>
                                <a:gd name="connsiteY146" fmla="*/ 1518046 h 3053953"/>
                                <a:gd name="connsiteX147" fmla="*/ 2137172 w 2786825"/>
                                <a:gd name="connsiteY147" fmla="*/ 1518046 h 3053953"/>
                                <a:gd name="connsiteX148" fmla="*/ 2113359 w 2786825"/>
                                <a:gd name="connsiteY148" fmla="*/ 1553765 h 3053953"/>
                                <a:gd name="connsiteX149" fmla="*/ 2095500 w 2786825"/>
                                <a:gd name="connsiteY149" fmla="*/ 1559718 h 3053953"/>
                                <a:gd name="connsiteX150" fmla="*/ 2077640 w 2786825"/>
                                <a:gd name="connsiteY150" fmla="*/ 1571625 h 3053953"/>
                                <a:gd name="connsiteX151" fmla="*/ 2047875 w 2786825"/>
                                <a:gd name="connsiteY151" fmla="*/ 1577578 h 3053953"/>
                                <a:gd name="connsiteX152" fmla="*/ 2030015 w 2786825"/>
                                <a:gd name="connsiteY152" fmla="*/ 1583531 h 3053953"/>
                                <a:gd name="connsiteX153" fmla="*/ 2024062 w 2786825"/>
                                <a:gd name="connsiteY153" fmla="*/ 1601390 h 3053953"/>
                                <a:gd name="connsiteX154" fmla="*/ 1988343 w 2786825"/>
                                <a:gd name="connsiteY154" fmla="*/ 1625203 h 3053953"/>
                                <a:gd name="connsiteX155" fmla="*/ 1922859 w 2786825"/>
                                <a:gd name="connsiteY155" fmla="*/ 1613296 h 3053953"/>
                                <a:gd name="connsiteX156" fmla="*/ 1916906 w 2786825"/>
                                <a:gd name="connsiteY156" fmla="*/ 1637109 h 3053953"/>
                                <a:gd name="connsiteX157" fmla="*/ 1899047 w 2786825"/>
                                <a:gd name="connsiteY157" fmla="*/ 1672828 h 3053953"/>
                                <a:gd name="connsiteX158" fmla="*/ 1881187 w 2786825"/>
                                <a:gd name="connsiteY158" fmla="*/ 1684734 h 3053953"/>
                                <a:gd name="connsiteX159" fmla="*/ 1857375 w 2786825"/>
                                <a:gd name="connsiteY159" fmla="*/ 1696640 h 3053953"/>
                                <a:gd name="connsiteX160" fmla="*/ 1821656 w 2786825"/>
                                <a:gd name="connsiteY160" fmla="*/ 1726406 h 3053953"/>
                                <a:gd name="connsiteX161" fmla="*/ 1785937 w 2786825"/>
                                <a:gd name="connsiteY161" fmla="*/ 1738312 h 3053953"/>
                                <a:gd name="connsiteX162" fmla="*/ 1756172 w 2786825"/>
                                <a:gd name="connsiteY162" fmla="*/ 1762125 h 3053953"/>
                                <a:gd name="connsiteX163" fmla="*/ 1750218 w 2786825"/>
                                <a:gd name="connsiteY163" fmla="*/ 1779984 h 3053953"/>
                                <a:gd name="connsiteX164" fmla="*/ 1750218 w 2786825"/>
                                <a:gd name="connsiteY164" fmla="*/ 1851421 h 3053953"/>
                                <a:gd name="connsiteX165" fmla="*/ 1738312 w 2786825"/>
                                <a:gd name="connsiteY165" fmla="*/ 1869281 h 3053953"/>
                                <a:gd name="connsiteX166" fmla="*/ 1720453 w 2786825"/>
                                <a:gd name="connsiteY166" fmla="*/ 1875234 h 3053953"/>
                                <a:gd name="connsiteX167" fmla="*/ 1714500 w 2786825"/>
                                <a:gd name="connsiteY167" fmla="*/ 1893093 h 3053953"/>
                                <a:gd name="connsiteX168" fmla="*/ 1708547 w 2786825"/>
                                <a:gd name="connsiteY168" fmla="*/ 1946671 h 3053953"/>
                                <a:gd name="connsiteX169" fmla="*/ 1696640 w 2786825"/>
                                <a:gd name="connsiteY169" fmla="*/ 1958578 h 3053953"/>
                                <a:gd name="connsiteX170" fmla="*/ 1690687 w 2786825"/>
                                <a:gd name="connsiteY170" fmla="*/ 1982390 h 3053953"/>
                                <a:gd name="connsiteX171" fmla="*/ 1672828 w 2786825"/>
                                <a:gd name="connsiteY171" fmla="*/ 1994296 h 3053953"/>
                                <a:gd name="connsiteX172" fmla="*/ 1660922 w 2786825"/>
                                <a:gd name="connsiteY172" fmla="*/ 2012156 h 3053953"/>
                                <a:gd name="connsiteX173" fmla="*/ 1654968 w 2786825"/>
                                <a:gd name="connsiteY173" fmla="*/ 2030015 h 3053953"/>
                                <a:gd name="connsiteX174" fmla="*/ 1643062 w 2786825"/>
                                <a:gd name="connsiteY174" fmla="*/ 2047875 h 3053953"/>
                                <a:gd name="connsiteX175" fmla="*/ 1625203 w 2786825"/>
                                <a:gd name="connsiteY175" fmla="*/ 2083593 h 3053953"/>
                                <a:gd name="connsiteX176" fmla="*/ 1619250 w 2786825"/>
                                <a:gd name="connsiteY176" fmla="*/ 2101453 h 3053953"/>
                                <a:gd name="connsiteX177" fmla="*/ 1625203 w 2786825"/>
                                <a:gd name="connsiteY177" fmla="*/ 2149078 h 3053953"/>
                                <a:gd name="connsiteX178" fmla="*/ 1643062 w 2786825"/>
                                <a:gd name="connsiteY178" fmla="*/ 2202656 h 3053953"/>
                                <a:gd name="connsiteX179" fmla="*/ 1649015 w 2786825"/>
                                <a:gd name="connsiteY179" fmla="*/ 2226468 h 3053953"/>
                                <a:gd name="connsiteX180" fmla="*/ 1643062 w 2786825"/>
                                <a:gd name="connsiteY180" fmla="*/ 2262187 h 3053953"/>
                                <a:gd name="connsiteX181" fmla="*/ 1631156 w 2786825"/>
                                <a:gd name="connsiteY181" fmla="*/ 2280046 h 3053953"/>
                                <a:gd name="connsiteX182" fmla="*/ 1613297 w 2786825"/>
                                <a:gd name="connsiteY182" fmla="*/ 2286000 h 3053953"/>
                                <a:gd name="connsiteX183" fmla="*/ 1571625 w 2786825"/>
                                <a:gd name="connsiteY183" fmla="*/ 2291953 h 3053953"/>
                                <a:gd name="connsiteX184" fmla="*/ 1518047 w 2786825"/>
                                <a:gd name="connsiteY184" fmla="*/ 2315765 h 3053953"/>
                                <a:gd name="connsiteX185" fmla="*/ 1494234 w 2786825"/>
                                <a:gd name="connsiteY185" fmla="*/ 2339578 h 3053953"/>
                                <a:gd name="connsiteX186" fmla="*/ 1452562 w 2786825"/>
                                <a:gd name="connsiteY186" fmla="*/ 2363390 h 3053953"/>
                                <a:gd name="connsiteX187" fmla="*/ 1440656 w 2786825"/>
                                <a:gd name="connsiteY187" fmla="*/ 2381250 h 3053953"/>
                                <a:gd name="connsiteX188" fmla="*/ 1428750 w 2786825"/>
                                <a:gd name="connsiteY188" fmla="*/ 2434828 h 3053953"/>
                                <a:gd name="connsiteX189" fmla="*/ 1422797 w 2786825"/>
                                <a:gd name="connsiteY189" fmla="*/ 2452687 h 3053953"/>
                                <a:gd name="connsiteX190" fmla="*/ 1428750 w 2786825"/>
                                <a:gd name="connsiteY190" fmla="*/ 2518171 h 3053953"/>
                                <a:gd name="connsiteX191" fmla="*/ 1434703 w 2786825"/>
                                <a:gd name="connsiteY191" fmla="*/ 2536031 h 3053953"/>
                                <a:gd name="connsiteX192" fmla="*/ 1398984 w 2786825"/>
                                <a:gd name="connsiteY192" fmla="*/ 2553890 h 3053953"/>
                                <a:gd name="connsiteX193" fmla="*/ 1381125 w 2786825"/>
                                <a:gd name="connsiteY193" fmla="*/ 2571750 h 3053953"/>
                                <a:gd name="connsiteX194" fmla="*/ 1321593 w 2786825"/>
                                <a:gd name="connsiteY194" fmla="*/ 2571750 h 3053953"/>
                                <a:gd name="connsiteX195" fmla="*/ 1303734 w 2786825"/>
                                <a:gd name="connsiteY195" fmla="*/ 2565796 h 3053953"/>
                                <a:gd name="connsiteX196" fmla="*/ 1285875 w 2786825"/>
                                <a:gd name="connsiteY196" fmla="*/ 2547937 h 3053953"/>
                                <a:gd name="connsiteX197" fmla="*/ 1256109 w 2786825"/>
                                <a:gd name="connsiteY197" fmla="*/ 2541984 h 3053953"/>
                                <a:gd name="connsiteX198" fmla="*/ 1196578 w 2786825"/>
                                <a:gd name="connsiteY198" fmla="*/ 2547937 h 3053953"/>
                                <a:gd name="connsiteX199" fmla="*/ 1178718 w 2786825"/>
                                <a:gd name="connsiteY199" fmla="*/ 2559843 h 3053953"/>
                                <a:gd name="connsiteX200" fmla="*/ 1160859 w 2786825"/>
                                <a:gd name="connsiteY200" fmla="*/ 2565796 h 3053953"/>
                                <a:gd name="connsiteX201" fmla="*/ 1154906 w 2786825"/>
                                <a:gd name="connsiteY201" fmla="*/ 2619375 h 3053953"/>
                                <a:gd name="connsiteX202" fmla="*/ 1143000 w 2786825"/>
                                <a:gd name="connsiteY202" fmla="*/ 2637234 h 3053953"/>
                                <a:gd name="connsiteX203" fmla="*/ 1166812 w 2786825"/>
                                <a:gd name="connsiteY203" fmla="*/ 2667000 h 3053953"/>
                                <a:gd name="connsiteX204" fmla="*/ 1172765 w 2786825"/>
                                <a:gd name="connsiteY204" fmla="*/ 2744390 h 3053953"/>
                                <a:gd name="connsiteX205" fmla="*/ 1154906 w 2786825"/>
                                <a:gd name="connsiteY205" fmla="*/ 2762250 h 3053953"/>
                                <a:gd name="connsiteX206" fmla="*/ 1137047 w 2786825"/>
                                <a:gd name="connsiteY206" fmla="*/ 2768203 h 3053953"/>
                                <a:gd name="connsiteX207" fmla="*/ 1095375 w 2786825"/>
                                <a:gd name="connsiteY207" fmla="*/ 2815828 h 3053953"/>
                                <a:gd name="connsiteX208" fmla="*/ 1012031 w 2786825"/>
                                <a:gd name="connsiteY208" fmla="*/ 2797968 h 3053953"/>
                                <a:gd name="connsiteX209" fmla="*/ 994172 w 2786825"/>
                                <a:gd name="connsiteY209" fmla="*/ 2792015 h 3053953"/>
                                <a:gd name="connsiteX210" fmla="*/ 940593 w 2786825"/>
                                <a:gd name="connsiteY210" fmla="*/ 2797968 h 3053953"/>
                                <a:gd name="connsiteX211" fmla="*/ 934640 w 2786825"/>
                                <a:gd name="connsiteY211" fmla="*/ 2827734 h 3053953"/>
                                <a:gd name="connsiteX212" fmla="*/ 881062 w 2786825"/>
                                <a:gd name="connsiteY212" fmla="*/ 2845593 h 3053953"/>
                                <a:gd name="connsiteX213" fmla="*/ 869156 w 2786825"/>
                                <a:gd name="connsiteY213" fmla="*/ 2881312 h 3053953"/>
                                <a:gd name="connsiteX214" fmla="*/ 863203 w 2786825"/>
                                <a:gd name="connsiteY214" fmla="*/ 2899171 h 3053953"/>
                                <a:gd name="connsiteX215" fmla="*/ 839390 w 2786825"/>
                                <a:gd name="connsiteY215" fmla="*/ 2958703 h 3053953"/>
                                <a:gd name="connsiteX216" fmla="*/ 809625 w 2786825"/>
                                <a:gd name="connsiteY216" fmla="*/ 2952750 h 3053953"/>
                                <a:gd name="connsiteX217" fmla="*/ 797718 w 2786825"/>
                                <a:gd name="connsiteY217" fmla="*/ 2940843 h 3053953"/>
                                <a:gd name="connsiteX218" fmla="*/ 750093 w 2786825"/>
                                <a:gd name="connsiteY218" fmla="*/ 2976562 h 3053953"/>
                                <a:gd name="connsiteX219" fmla="*/ 732234 w 2786825"/>
                                <a:gd name="connsiteY219" fmla="*/ 2994421 h 3053953"/>
                                <a:gd name="connsiteX220" fmla="*/ 726281 w 2786825"/>
                                <a:gd name="connsiteY220" fmla="*/ 3012281 h 3053953"/>
                                <a:gd name="connsiteX221" fmla="*/ 702468 w 2786825"/>
                                <a:gd name="connsiteY221" fmla="*/ 3042046 h 3053953"/>
                                <a:gd name="connsiteX222" fmla="*/ 684609 w 2786825"/>
                                <a:gd name="connsiteY222" fmla="*/ 3053953 h 3053953"/>
                                <a:gd name="connsiteX223" fmla="*/ 666750 w 2786825"/>
                                <a:gd name="connsiteY223" fmla="*/ 3048000 h 3053953"/>
                                <a:gd name="connsiteX224" fmla="*/ 660797 w 2786825"/>
                                <a:gd name="connsiteY224" fmla="*/ 3030140 h 3053953"/>
                                <a:gd name="connsiteX225" fmla="*/ 666750 w 2786825"/>
                                <a:gd name="connsiteY225" fmla="*/ 2881312 h 3053953"/>
                                <a:gd name="connsiteX226" fmla="*/ 696515 w 2786825"/>
                                <a:gd name="connsiteY226" fmla="*/ 2839640 h 3053953"/>
                                <a:gd name="connsiteX227" fmla="*/ 708422 w 2786825"/>
                                <a:gd name="connsiteY227" fmla="*/ 2827734 h 3053953"/>
                                <a:gd name="connsiteX228" fmla="*/ 714375 w 2786825"/>
                                <a:gd name="connsiteY228" fmla="*/ 2762250 h 3053953"/>
                                <a:gd name="connsiteX229" fmla="*/ 678656 w 2786825"/>
                                <a:gd name="connsiteY229" fmla="*/ 2756296 h 3053953"/>
                                <a:gd name="connsiteX230" fmla="*/ 660797 w 2786825"/>
                                <a:gd name="connsiteY230" fmla="*/ 2750343 h 3053953"/>
                                <a:gd name="connsiteX231" fmla="*/ 648890 w 2786825"/>
                                <a:gd name="connsiteY231" fmla="*/ 2738437 h 3053953"/>
                                <a:gd name="connsiteX232" fmla="*/ 642937 w 2786825"/>
                                <a:gd name="connsiteY232" fmla="*/ 2702718 h 3053953"/>
                                <a:gd name="connsiteX233" fmla="*/ 636984 w 2786825"/>
                                <a:gd name="connsiteY233" fmla="*/ 2672953 h 3053953"/>
                                <a:gd name="connsiteX234" fmla="*/ 631031 w 2786825"/>
                                <a:gd name="connsiteY234" fmla="*/ 2619375 h 3053953"/>
                                <a:gd name="connsiteX235" fmla="*/ 601265 w 2786825"/>
                                <a:gd name="connsiteY235" fmla="*/ 2589609 h 3053953"/>
                                <a:gd name="connsiteX236" fmla="*/ 595312 w 2786825"/>
                                <a:gd name="connsiteY236" fmla="*/ 2565796 h 3053953"/>
                                <a:gd name="connsiteX237" fmla="*/ 583406 w 2786825"/>
                                <a:gd name="connsiteY237" fmla="*/ 2530078 h 3053953"/>
                                <a:gd name="connsiteX238" fmla="*/ 589359 w 2786825"/>
                                <a:gd name="connsiteY238" fmla="*/ 2506265 h 3053953"/>
                                <a:gd name="connsiteX239" fmla="*/ 636984 w 2786825"/>
                                <a:gd name="connsiteY239" fmla="*/ 2488406 h 3053953"/>
                                <a:gd name="connsiteX240" fmla="*/ 654843 w 2786825"/>
                                <a:gd name="connsiteY240" fmla="*/ 2476500 h 3053953"/>
                                <a:gd name="connsiteX241" fmla="*/ 660797 w 2786825"/>
                                <a:gd name="connsiteY241" fmla="*/ 2458640 h 3053953"/>
                                <a:gd name="connsiteX242" fmla="*/ 666750 w 2786825"/>
                                <a:gd name="connsiteY242" fmla="*/ 2387203 h 3053953"/>
                                <a:gd name="connsiteX243" fmla="*/ 696515 w 2786825"/>
                                <a:gd name="connsiteY243" fmla="*/ 2369343 h 3053953"/>
                                <a:gd name="connsiteX244" fmla="*/ 744140 w 2786825"/>
                                <a:gd name="connsiteY244" fmla="*/ 2375296 h 3053953"/>
                                <a:gd name="connsiteX245" fmla="*/ 779859 w 2786825"/>
                                <a:gd name="connsiteY245" fmla="*/ 2387203 h 3053953"/>
                                <a:gd name="connsiteX246" fmla="*/ 815578 w 2786825"/>
                                <a:gd name="connsiteY246" fmla="*/ 2381250 h 3053953"/>
                                <a:gd name="connsiteX247" fmla="*/ 827484 w 2786825"/>
                                <a:gd name="connsiteY247" fmla="*/ 2369343 h 3053953"/>
                                <a:gd name="connsiteX248" fmla="*/ 845343 w 2786825"/>
                                <a:gd name="connsiteY248" fmla="*/ 2333625 h 3053953"/>
                                <a:gd name="connsiteX249" fmla="*/ 839390 w 2786825"/>
                                <a:gd name="connsiteY249" fmla="*/ 2286000 h 3053953"/>
                                <a:gd name="connsiteX250" fmla="*/ 827484 w 2786825"/>
                                <a:gd name="connsiteY250" fmla="*/ 2268140 h 3053953"/>
                                <a:gd name="connsiteX251" fmla="*/ 821531 w 2786825"/>
                                <a:gd name="connsiteY251" fmla="*/ 2232421 h 3053953"/>
                                <a:gd name="connsiteX252" fmla="*/ 815578 w 2786825"/>
                                <a:gd name="connsiteY252" fmla="*/ 2208609 h 3053953"/>
                                <a:gd name="connsiteX253" fmla="*/ 821531 w 2786825"/>
                                <a:gd name="connsiteY253" fmla="*/ 2178843 h 3053953"/>
                                <a:gd name="connsiteX254" fmla="*/ 845343 w 2786825"/>
                                <a:gd name="connsiteY254" fmla="*/ 2143125 h 3053953"/>
                                <a:gd name="connsiteX255" fmla="*/ 839390 w 2786825"/>
                                <a:gd name="connsiteY255" fmla="*/ 2113359 h 3053953"/>
                                <a:gd name="connsiteX256" fmla="*/ 833437 w 2786825"/>
                                <a:gd name="connsiteY256" fmla="*/ 2095500 h 3053953"/>
                                <a:gd name="connsiteX257" fmla="*/ 809625 w 2786825"/>
                                <a:gd name="connsiteY257" fmla="*/ 2101453 h 3053953"/>
                                <a:gd name="connsiteX258" fmla="*/ 779859 w 2786825"/>
                                <a:gd name="connsiteY258" fmla="*/ 2125265 h 3053953"/>
                                <a:gd name="connsiteX259" fmla="*/ 762000 w 2786825"/>
                                <a:gd name="connsiteY259" fmla="*/ 2131218 h 3053953"/>
                                <a:gd name="connsiteX260" fmla="*/ 696515 w 2786825"/>
                                <a:gd name="connsiteY260" fmla="*/ 2113359 h 3053953"/>
                                <a:gd name="connsiteX261" fmla="*/ 690562 w 2786825"/>
                                <a:gd name="connsiteY261" fmla="*/ 2095500 h 3053953"/>
                                <a:gd name="connsiteX262" fmla="*/ 648890 w 2786825"/>
                                <a:gd name="connsiteY262" fmla="*/ 2107406 h 3053953"/>
                                <a:gd name="connsiteX263" fmla="*/ 631031 w 2786825"/>
                                <a:gd name="connsiteY263" fmla="*/ 2119312 h 3053953"/>
                                <a:gd name="connsiteX264" fmla="*/ 607218 w 2786825"/>
                                <a:gd name="connsiteY264" fmla="*/ 2143125 h 3053953"/>
                                <a:gd name="connsiteX265" fmla="*/ 583406 w 2786825"/>
                                <a:gd name="connsiteY265" fmla="*/ 2137171 h 3053953"/>
                                <a:gd name="connsiteX266" fmla="*/ 559593 w 2786825"/>
                                <a:gd name="connsiteY266" fmla="*/ 2101453 h 3053953"/>
                                <a:gd name="connsiteX267" fmla="*/ 541734 w 2786825"/>
                                <a:gd name="connsiteY267" fmla="*/ 2065734 h 3053953"/>
                                <a:gd name="connsiteX268" fmla="*/ 511968 w 2786825"/>
                                <a:gd name="connsiteY268" fmla="*/ 2071687 h 3053953"/>
                                <a:gd name="connsiteX269" fmla="*/ 488156 w 2786825"/>
                                <a:gd name="connsiteY269" fmla="*/ 2077640 h 3053953"/>
                                <a:gd name="connsiteX270" fmla="*/ 398859 w 2786825"/>
                                <a:gd name="connsiteY270" fmla="*/ 2071687 h 3053953"/>
                                <a:gd name="connsiteX271" fmla="*/ 375047 w 2786825"/>
                                <a:gd name="connsiteY271" fmla="*/ 2018109 h 3053953"/>
                                <a:gd name="connsiteX272" fmla="*/ 369093 w 2786825"/>
                                <a:gd name="connsiteY272" fmla="*/ 1988343 h 3053953"/>
                                <a:gd name="connsiteX273" fmla="*/ 351234 w 2786825"/>
                                <a:gd name="connsiteY273" fmla="*/ 1976437 h 3053953"/>
                                <a:gd name="connsiteX274" fmla="*/ 250031 w 2786825"/>
                                <a:gd name="connsiteY274" fmla="*/ 1958578 h 3053953"/>
                                <a:gd name="connsiteX275" fmla="*/ 220265 w 2786825"/>
                                <a:gd name="connsiteY275" fmla="*/ 1934765 h 3053953"/>
                                <a:gd name="connsiteX276" fmla="*/ 202406 w 2786825"/>
                                <a:gd name="connsiteY276" fmla="*/ 1922859 h 3053953"/>
                                <a:gd name="connsiteX277" fmla="*/ 166687 w 2786825"/>
                                <a:gd name="connsiteY277" fmla="*/ 1928812 h 3053953"/>
                                <a:gd name="connsiteX278" fmla="*/ 148828 w 2786825"/>
                                <a:gd name="connsiteY278" fmla="*/ 1934765 h 3053953"/>
                                <a:gd name="connsiteX279" fmla="*/ 125015 w 2786825"/>
                                <a:gd name="connsiteY279" fmla="*/ 1928812 h 3053953"/>
                                <a:gd name="connsiteX280" fmla="*/ 113109 w 2786825"/>
                                <a:gd name="connsiteY280" fmla="*/ 1910953 h 3053953"/>
                                <a:gd name="connsiteX281" fmla="*/ 95250 w 2786825"/>
                                <a:gd name="connsiteY281" fmla="*/ 1875234 h 3053953"/>
                                <a:gd name="connsiteX282" fmla="*/ 71437 w 2786825"/>
                                <a:gd name="connsiteY282" fmla="*/ 1869281 h 3053953"/>
                                <a:gd name="connsiteX283" fmla="*/ 53578 w 2786825"/>
                                <a:gd name="connsiteY283" fmla="*/ 1857375 h 3053953"/>
                                <a:gd name="connsiteX284" fmla="*/ 41672 w 2786825"/>
                                <a:gd name="connsiteY284" fmla="*/ 1821656 h 3053953"/>
                                <a:gd name="connsiteX285" fmla="*/ 35718 w 2786825"/>
                                <a:gd name="connsiteY285" fmla="*/ 1803796 h 3053953"/>
                                <a:gd name="connsiteX286" fmla="*/ 29765 w 2786825"/>
                                <a:gd name="connsiteY286" fmla="*/ 1779984 h 3053953"/>
                                <a:gd name="connsiteX287" fmla="*/ 0 w 2786825"/>
                                <a:gd name="connsiteY287" fmla="*/ 1750218 h 3053953"/>
                                <a:gd name="connsiteX288" fmla="*/ 5953 w 2786825"/>
                                <a:gd name="connsiteY288" fmla="*/ 1708546 h 3053953"/>
                                <a:gd name="connsiteX289" fmla="*/ 29765 w 2786825"/>
                                <a:gd name="connsiteY289" fmla="*/ 1672828 h 3053953"/>
                                <a:gd name="connsiteX290" fmla="*/ 35718 w 2786825"/>
                                <a:gd name="connsiteY290" fmla="*/ 1654968 h 3053953"/>
                                <a:gd name="connsiteX291" fmla="*/ 53578 w 2786825"/>
                                <a:gd name="connsiteY291" fmla="*/ 1613296 h 3053953"/>
                                <a:gd name="connsiteX292" fmla="*/ 89297 w 2786825"/>
                                <a:gd name="connsiteY292" fmla="*/ 1589484 h 3053953"/>
                                <a:gd name="connsiteX293" fmla="*/ 95250 w 2786825"/>
                                <a:gd name="connsiteY293" fmla="*/ 1571625 h 3053953"/>
                                <a:gd name="connsiteX294" fmla="*/ 107156 w 2786825"/>
                                <a:gd name="connsiteY294" fmla="*/ 1524000 h 3053953"/>
                                <a:gd name="connsiteX295" fmla="*/ 119062 w 2786825"/>
                                <a:gd name="connsiteY295" fmla="*/ 1512093 h 3053953"/>
                                <a:gd name="connsiteX296" fmla="*/ 107156 w 2786825"/>
                                <a:gd name="connsiteY296" fmla="*/ 1482328 h 3053953"/>
                                <a:gd name="connsiteX297" fmla="*/ 101203 w 2786825"/>
                                <a:gd name="connsiteY297" fmla="*/ 1464468 h 3053953"/>
                                <a:gd name="connsiteX298" fmla="*/ 107156 w 2786825"/>
                                <a:gd name="connsiteY298" fmla="*/ 1398984 h 3053953"/>
                                <a:gd name="connsiteX299" fmla="*/ 119062 w 2786825"/>
                                <a:gd name="connsiteY299" fmla="*/ 1381125 h 3053953"/>
                                <a:gd name="connsiteX300" fmla="*/ 95250 w 2786825"/>
                                <a:gd name="connsiteY300" fmla="*/ 1339453 h 3053953"/>
                                <a:gd name="connsiteX301" fmla="*/ 95250 w 2786825"/>
                                <a:gd name="connsiteY301" fmla="*/ 1321593 h 305395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  <a:cxn ang="0">
                                  <a:pos x="connsiteX121" y="connsiteY121"/>
                                </a:cxn>
                                <a:cxn ang="0">
                                  <a:pos x="connsiteX122" y="connsiteY122"/>
                                </a:cxn>
                                <a:cxn ang="0">
                                  <a:pos x="connsiteX123" y="connsiteY123"/>
                                </a:cxn>
                                <a:cxn ang="0">
                                  <a:pos x="connsiteX124" y="connsiteY124"/>
                                </a:cxn>
                                <a:cxn ang="0">
                                  <a:pos x="connsiteX125" y="connsiteY125"/>
                                </a:cxn>
                                <a:cxn ang="0">
                                  <a:pos x="connsiteX126" y="connsiteY126"/>
                                </a:cxn>
                                <a:cxn ang="0">
                                  <a:pos x="connsiteX127" y="connsiteY127"/>
                                </a:cxn>
                                <a:cxn ang="0">
                                  <a:pos x="connsiteX128" y="connsiteY128"/>
                                </a:cxn>
                                <a:cxn ang="0">
                                  <a:pos x="connsiteX129" y="connsiteY129"/>
                                </a:cxn>
                                <a:cxn ang="0">
                                  <a:pos x="connsiteX130" y="connsiteY130"/>
                                </a:cxn>
                                <a:cxn ang="0">
                                  <a:pos x="connsiteX131" y="connsiteY131"/>
                                </a:cxn>
                                <a:cxn ang="0">
                                  <a:pos x="connsiteX132" y="connsiteY132"/>
                                </a:cxn>
                                <a:cxn ang="0">
                                  <a:pos x="connsiteX133" y="connsiteY133"/>
                                </a:cxn>
                                <a:cxn ang="0">
                                  <a:pos x="connsiteX134" y="connsiteY134"/>
                                </a:cxn>
                                <a:cxn ang="0">
                                  <a:pos x="connsiteX135" y="connsiteY135"/>
                                </a:cxn>
                                <a:cxn ang="0">
                                  <a:pos x="connsiteX136" y="connsiteY136"/>
                                </a:cxn>
                                <a:cxn ang="0">
                                  <a:pos x="connsiteX137" y="connsiteY137"/>
                                </a:cxn>
                                <a:cxn ang="0">
                                  <a:pos x="connsiteX138" y="connsiteY138"/>
                                </a:cxn>
                                <a:cxn ang="0">
                                  <a:pos x="connsiteX139" y="connsiteY139"/>
                                </a:cxn>
                                <a:cxn ang="0">
                                  <a:pos x="connsiteX140" y="connsiteY140"/>
                                </a:cxn>
                                <a:cxn ang="0">
                                  <a:pos x="connsiteX141" y="connsiteY141"/>
                                </a:cxn>
                                <a:cxn ang="0">
                                  <a:pos x="connsiteX142" y="connsiteY142"/>
                                </a:cxn>
                                <a:cxn ang="0">
                                  <a:pos x="connsiteX143" y="connsiteY143"/>
                                </a:cxn>
                                <a:cxn ang="0">
                                  <a:pos x="connsiteX144" y="connsiteY144"/>
                                </a:cxn>
                                <a:cxn ang="0">
                                  <a:pos x="connsiteX145" y="connsiteY145"/>
                                </a:cxn>
                                <a:cxn ang="0">
                                  <a:pos x="connsiteX146" y="connsiteY146"/>
                                </a:cxn>
                                <a:cxn ang="0">
                                  <a:pos x="connsiteX147" y="connsiteY147"/>
                                </a:cxn>
                                <a:cxn ang="0">
                                  <a:pos x="connsiteX148" y="connsiteY148"/>
                                </a:cxn>
                                <a:cxn ang="0">
                                  <a:pos x="connsiteX149" y="connsiteY149"/>
                                </a:cxn>
                                <a:cxn ang="0">
                                  <a:pos x="connsiteX150" y="connsiteY150"/>
                                </a:cxn>
                                <a:cxn ang="0">
                                  <a:pos x="connsiteX151" y="connsiteY151"/>
                                </a:cxn>
                                <a:cxn ang="0">
                                  <a:pos x="connsiteX152" y="connsiteY152"/>
                                </a:cxn>
                                <a:cxn ang="0">
                                  <a:pos x="connsiteX153" y="connsiteY153"/>
                                </a:cxn>
                                <a:cxn ang="0">
                                  <a:pos x="connsiteX154" y="connsiteY154"/>
                                </a:cxn>
                                <a:cxn ang="0">
                                  <a:pos x="connsiteX155" y="connsiteY155"/>
                                </a:cxn>
                                <a:cxn ang="0">
                                  <a:pos x="connsiteX156" y="connsiteY156"/>
                                </a:cxn>
                                <a:cxn ang="0">
                                  <a:pos x="connsiteX157" y="connsiteY157"/>
                                </a:cxn>
                                <a:cxn ang="0">
                                  <a:pos x="connsiteX158" y="connsiteY158"/>
                                </a:cxn>
                                <a:cxn ang="0">
                                  <a:pos x="connsiteX159" y="connsiteY159"/>
                                </a:cxn>
                                <a:cxn ang="0">
                                  <a:pos x="connsiteX160" y="connsiteY160"/>
                                </a:cxn>
                                <a:cxn ang="0">
                                  <a:pos x="connsiteX161" y="connsiteY161"/>
                                </a:cxn>
                                <a:cxn ang="0">
                                  <a:pos x="connsiteX162" y="connsiteY162"/>
                                </a:cxn>
                                <a:cxn ang="0">
                                  <a:pos x="connsiteX163" y="connsiteY163"/>
                                </a:cxn>
                                <a:cxn ang="0">
                                  <a:pos x="connsiteX164" y="connsiteY164"/>
                                </a:cxn>
                                <a:cxn ang="0">
                                  <a:pos x="connsiteX165" y="connsiteY165"/>
                                </a:cxn>
                                <a:cxn ang="0">
                                  <a:pos x="connsiteX166" y="connsiteY166"/>
                                </a:cxn>
                                <a:cxn ang="0">
                                  <a:pos x="connsiteX167" y="connsiteY167"/>
                                </a:cxn>
                                <a:cxn ang="0">
                                  <a:pos x="connsiteX168" y="connsiteY168"/>
                                </a:cxn>
                                <a:cxn ang="0">
                                  <a:pos x="connsiteX169" y="connsiteY169"/>
                                </a:cxn>
                                <a:cxn ang="0">
                                  <a:pos x="connsiteX170" y="connsiteY170"/>
                                </a:cxn>
                                <a:cxn ang="0">
                                  <a:pos x="connsiteX171" y="connsiteY171"/>
                                </a:cxn>
                                <a:cxn ang="0">
                                  <a:pos x="connsiteX172" y="connsiteY172"/>
                                </a:cxn>
                                <a:cxn ang="0">
                                  <a:pos x="connsiteX173" y="connsiteY173"/>
                                </a:cxn>
                                <a:cxn ang="0">
                                  <a:pos x="connsiteX174" y="connsiteY174"/>
                                </a:cxn>
                                <a:cxn ang="0">
                                  <a:pos x="connsiteX175" y="connsiteY175"/>
                                </a:cxn>
                                <a:cxn ang="0">
                                  <a:pos x="connsiteX176" y="connsiteY176"/>
                                </a:cxn>
                                <a:cxn ang="0">
                                  <a:pos x="connsiteX177" y="connsiteY177"/>
                                </a:cxn>
                                <a:cxn ang="0">
                                  <a:pos x="connsiteX178" y="connsiteY178"/>
                                </a:cxn>
                                <a:cxn ang="0">
                                  <a:pos x="connsiteX179" y="connsiteY179"/>
                                </a:cxn>
                                <a:cxn ang="0">
                                  <a:pos x="connsiteX180" y="connsiteY180"/>
                                </a:cxn>
                                <a:cxn ang="0">
                                  <a:pos x="connsiteX181" y="connsiteY181"/>
                                </a:cxn>
                                <a:cxn ang="0">
                                  <a:pos x="connsiteX182" y="connsiteY182"/>
                                </a:cxn>
                                <a:cxn ang="0">
                                  <a:pos x="connsiteX183" y="connsiteY183"/>
                                </a:cxn>
                                <a:cxn ang="0">
                                  <a:pos x="connsiteX184" y="connsiteY184"/>
                                </a:cxn>
                                <a:cxn ang="0">
                                  <a:pos x="connsiteX185" y="connsiteY185"/>
                                </a:cxn>
                                <a:cxn ang="0">
                                  <a:pos x="connsiteX186" y="connsiteY186"/>
                                </a:cxn>
                                <a:cxn ang="0">
                                  <a:pos x="connsiteX187" y="connsiteY187"/>
                                </a:cxn>
                                <a:cxn ang="0">
                                  <a:pos x="connsiteX188" y="connsiteY188"/>
                                </a:cxn>
                                <a:cxn ang="0">
                                  <a:pos x="connsiteX189" y="connsiteY189"/>
                                </a:cxn>
                                <a:cxn ang="0">
                                  <a:pos x="connsiteX190" y="connsiteY190"/>
                                </a:cxn>
                                <a:cxn ang="0">
                                  <a:pos x="connsiteX191" y="connsiteY191"/>
                                </a:cxn>
                                <a:cxn ang="0">
                                  <a:pos x="connsiteX192" y="connsiteY192"/>
                                </a:cxn>
                                <a:cxn ang="0">
                                  <a:pos x="connsiteX193" y="connsiteY193"/>
                                </a:cxn>
                                <a:cxn ang="0">
                                  <a:pos x="connsiteX194" y="connsiteY194"/>
                                </a:cxn>
                                <a:cxn ang="0">
                                  <a:pos x="connsiteX195" y="connsiteY195"/>
                                </a:cxn>
                                <a:cxn ang="0">
                                  <a:pos x="connsiteX196" y="connsiteY196"/>
                                </a:cxn>
                                <a:cxn ang="0">
                                  <a:pos x="connsiteX197" y="connsiteY197"/>
                                </a:cxn>
                                <a:cxn ang="0">
                                  <a:pos x="connsiteX198" y="connsiteY198"/>
                                </a:cxn>
                                <a:cxn ang="0">
                                  <a:pos x="connsiteX199" y="connsiteY199"/>
                                </a:cxn>
                                <a:cxn ang="0">
                                  <a:pos x="connsiteX200" y="connsiteY200"/>
                                </a:cxn>
                                <a:cxn ang="0">
                                  <a:pos x="connsiteX201" y="connsiteY201"/>
                                </a:cxn>
                                <a:cxn ang="0">
                                  <a:pos x="connsiteX202" y="connsiteY202"/>
                                </a:cxn>
                                <a:cxn ang="0">
                                  <a:pos x="connsiteX203" y="connsiteY203"/>
                                </a:cxn>
                                <a:cxn ang="0">
                                  <a:pos x="connsiteX204" y="connsiteY204"/>
                                </a:cxn>
                                <a:cxn ang="0">
                                  <a:pos x="connsiteX205" y="connsiteY205"/>
                                </a:cxn>
                                <a:cxn ang="0">
                                  <a:pos x="connsiteX206" y="connsiteY206"/>
                                </a:cxn>
                                <a:cxn ang="0">
                                  <a:pos x="connsiteX207" y="connsiteY207"/>
                                </a:cxn>
                                <a:cxn ang="0">
                                  <a:pos x="connsiteX208" y="connsiteY208"/>
                                </a:cxn>
                                <a:cxn ang="0">
                                  <a:pos x="connsiteX209" y="connsiteY209"/>
                                </a:cxn>
                                <a:cxn ang="0">
                                  <a:pos x="connsiteX210" y="connsiteY210"/>
                                </a:cxn>
                                <a:cxn ang="0">
                                  <a:pos x="connsiteX211" y="connsiteY211"/>
                                </a:cxn>
                                <a:cxn ang="0">
                                  <a:pos x="connsiteX212" y="connsiteY212"/>
                                </a:cxn>
                                <a:cxn ang="0">
                                  <a:pos x="connsiteX213" y="connsiteY213"/>
                                </a:cxn>
                                <a:cxn ang="0">
                                  <a:pos x="connsiteX214" y="connsiteY214"/>
                                </a:cxn>
                                <a:cxn ang="0">
                                  <a:pos x="connsiteX215" y="connsiteY215"/>
                                </a:cxn>
                                <a:cxn ang="0">
                                  <a:pos x="connsiteX216" y="connsiteY216"/>
                                </a:cxn>
                                <a:cxn ang="0">
                                  <a:pos x="connsiteX217" y="connsiteY217"/>
                                </a:cxn>
                                <a:cxn ang="0">
                                  <a:pos x="connsiteX218" y="connsiteY218"/>
                                </a:cxn>
                                <a:cxn ang="0">
                                  <a:pos x="connsiteX219" y="connsiteY219"/>
                                </a:cxn>
                                <a:cxn ang="0">
                                  <a:pos x="connsiteX220" y="connsiteY220"/>
                                </a:cxn>
                                <a:cxn ang="0">
                                  <a:pos x="connsiteX221" y="connsiteY221"/>
                                </a:cxn>
                                <a:cxn ang="0">
                                  <a:pos x="connsiteX222" y="connsiteY222"/>
                                </a:cxn>
                                <a:cxn ang="0">
                                  <a:pos x="connsiteX223" y="connsiteY223"/>
                                </a:cxn>
                                <a:cxn ang="0">
                                  <a:pos x="connsiteX224" y="connsiteY224"/>
                                </a:cxn>
                                <a:cxn ang="0">
                                  <a:pos x="connsiteX225" y="connsiteY225"/>
                                </a:cxn>
                                <a:cxn ang="0">
                                  <a:pos x="connsiteX226" y="connsiteY226"/>
                                </a:cxn>
                                <a:cxn ang="0">
                                  <a:pos x="connsiteX227" y="connsiteY227"/>
                                </a:cxn>
                                <a:cxn ang="0">
                                  <a:pos x="connsiteX228" y="connsiteY228"/>
                                </a:cxn>
                                <a:cxn ang="0">
                                  <a:pos x="connsiteX229" y="connsiteY229"/>
                                </a:cxn>
                                <a:cxn ang="0">
                                  <a:pos x="connsiteX230" y="connsiteY230"/>
                                </a:cxn>
                                <a:cxn ang="0">
                                  <a:pos x="connsiteX231" y="connsiteY231"/>
                                </a:cxn>
                                <a:cxn ang="0">
                                  <a:pos x="connsiteX232" y="connsiteY232"/>
                                </a:cxn>
                                <a:cxn ang="0">
                                  <a:pos x="connsiteX233" y="connsiteY233"/>
                                </a:cxn>
                                <a:cxn ang="0">
                                  <a:pos x="connsiteX234" y="connsiteY234"/>
                                </a:cxn>
                                <a:cxn ang="0">
                                  <a:pos x="connsiteX235" y="connsiteY235"/>
                                </a:cxn>
                                <a:cxn ang="0">
                                  <a:pos x="connsiteX236" y="connsiteY236"/>
                                </a:cxn>
                                <a:cxn ang="0">
                                  <a:pos x="connsiteX237" y="connsiteY237"/>
                                </a:cxn>
                                <a:cxn ang="0">
                                  <a:pos x="connsiteX238" y="connsiteY238"/>
                                </a:cxn>
                                <a:cxn ang="0">
                                  <a:pos x="connsiteX239" y="connsiteY239"/>
                                </a:cxn>
                                <a:cxn ang="0">
                                  <a:pos x="connsiteX240" y="connsiteY240"/>
                                </a:cxn>
                                <a:cxn ang="0">
                                  <a:pos x="connsiteX241" y="connsiteY241"/>
                                </a:cxn>
                                <a:cxn ang="0">
                                  <a:pos x="connsiteX242" y="connsiteY242"/>
                                </a:cxn>
                                <a:cxn ang="0">
                                  <a:pos x="connsiteX243" y="connsiteY243"/>
                                </a:cxn>
                                <a:cxn ang="0">
                                  <a:pos x="connsiteX244" y="connsiteY244"/>
                                </a:cxn>
                                <a:cxn ang="0">
                                  <a:pos x="connsiteX245" y="connsiteY245"/>
                                </a:cxn>
                                <a:cxn ang="0">
                                  <a:pos x="connsiteX246" y="connsiteY246"/>
                                </a:cxn>
                                <a:cxn ang="0">
                                  <a:pos x="connsiteX247" y="connsiteY247"/>
                                </a:cxn>
                                <a:cxn ang="0">
                                  <a:pos x="connsiteX248" y="connsiteY248"/>
                                </a:cxn>
                                <a:cxn ang="0">
                                  <a:pos x="connsiteX249" y="connsiteY249"/>
                                </a:cxn>
                                <a:cxn ang="0">
                                  <a:pos x="connsiteX250" y="connsiteY250"/>
                                </a:cxn>
                                <a:cxn ang="0">
                                  <a:pos x="connsiteX251" y="connsiteY251"/>
                                </a:cxn>
                                <a:cxn ang="0">
                                  <a:pos x="connsiteX252" y="connsiteY252"/>
                                </a:cxn>
                                <a:cxn ang="0">
                                  <a:pos x="connsiteX253" y="connsiteY253"/>
                                </a:cxn>
                                <a:cxn ang="0">
                                  <a:pos x="connsiteX254" y="connsiteY254"/>
                                </a:cxn>
                                <a:cxn ang="0">
                                  <a:pos x="connsiteX255" y="connsiteY255"/>
                                </a:cxn>
                                <a:cxn ang="0">
                                  <a:pos x="connsiteX256" y="connsiteY256"/>
                                </a:cxn>
                                <a:cxn ang="0">
                                  <a:pos x="connsiteX257" y="connsiteY257"/>
                                </a:cxn>
                                <a:cxn ang="0">
                                  <a:pos x="connsiteX258" y="connsiteY258"/>
                                </a:cxn>
                                <a:cxn ang="0">
                                  <a:pos x="connsiteX259" y="connsiteY259"/>
                                </a:cxn>
                                <a:cxn ang="0">
                                  <a:pos x="connsiteX260" y="connsiteY260"/>
                                </a:cxn>
                                <a:cxn ang="0">
                                  <a:pos x="connsiteX261" y="connsiteY261"/>
                                </a:cxn>
                                <a:cxn ang="0">
                                  <a:pos x="connsiteX262" y="connsiteY262"/>
                                </a:cxn>
                                <a:cxn ang="0">
                                  <a:pos x="connsiteX263" y="connsiteY263"/>
                                </a:cxn>
                                <a:cxn ang="0">
                                  <a:pos x="connsiteX264" y="connsiteY264"/>
                                </a:cxn>
                                <a:cxn ang="0">
                                  <a:pos x="connsiteX265" y="connsiteY265"/>
                                </a:cxn>
                                <a:cxn ang="0">
                                  <a:pos x="connsiteX266" y="connsiteY266"/>
                                </a:cxn>
                                <a:cxn ang="0">
                                  <a:pos x="connsiteX267" y="connsiteY267"/>
                                </a:cxn>
                                <a:cxn ang="0">
                                  <a:pos x="connsiteX268" y="connsiteY268"/>
                                </a:cxn>
                                <a:cxn ang="0">
                                  <a:pos x="connsiteX269" y="connsiteY269"/>
                                </a:cxn>
                                <a:cxn ang="0">
                                  <a:pos x="connsiteX270" y="connsiteY270"/>
                                </a:cxn>
                                <a:cxn ang="0">
                                  <a:pos x="connsiteX271" y="connsiteY271"/>
                                </a:cxn>
                                <a:cxn ang="0">
                                  <a:pos x="connsiteX272" y="connsiteY272"/>
                                </a:cxn>
                                <a:cxn ang="0">
                                  <a:pos x="connsiteX273" y="connsiteY273"/>
                                </a:cxn>
                                <a:cxn ang="0">
                                  <a:pos x="connsiteX274" y="connsiteY274"/>
                                </a:cxn>
                                <a:cxn ang="0">
                                  <a:pos x="connsiteX275" y="connsiteY275"/>
                                </a:cxn>
                                <a:cxn ang="0">
                                  <a:pos x="connsiteX276" y="connsiteY276"/>
                                </a:cxn>
                                <a:cxn ang="0">
                                  <a:pos x="connsiteX277" y="connsiteY277"/>
                                </a:cxn>
                                <a:cxn ang="0">
                                  <a:pos x="connsiteX278" y="connsiteY278"/>
                                </a:cxn>
                                <a:cxn ang="0">
                                  <a:pos x="connsiteX279" y="connsiteY279"/>
                                </a:cxn>
                                <a:cxn ang="0">
                                  <a:pos x="connsiteX280" y="connsiteY280"/>
                                </a:cxn>
                                <a:cxn ang="0">
                                  <a:pos x="connsiteX281" y="connsiteY281"/>
                                </a:cxn>
                                <a:cxn ang="0">
                                  <a:pos x="connsiteX282" y="connsiteY282"/>
                                </a:cxn>
                                <a:cxn ang="0">
                                  <a:pos x="connsiteX283" y="connsiteY283"/>
                                </a:cxn>
                                <a:cxn ang="0">
                                  <a:pos x="connsiteX284" y="connsiteY284"/>
                                </a:cxn>
                                <a:cxn ang="0">
                                  <a:pos x="connsiteX285" y="connsiteY285"/>
                                </a:cxn>
                                <a:cxn ang="0">
                                  <a:pos x="connsiteX286" y="connsiteY286"/>
                                </a:cxn>
                                <a:cxn ang="0">
                                  <a:pos x="connsiteX287" y="connsiteY287"/>
                                </a:cxn>
                                <a:cxn ang="0">
                                  <a:pos x="connsiteX288" y="connsiteY288"/>
                                </a:cxn>
                                <a:cxn ang="0">
                                  <a:pos x="connsiteX289" y="connsiteY289"/>
                                </a:cxn>
                                <a:cxn ang="0">
                                  <a:pos x="connsiteX290" y="connsiteY290"/>
                                </a:cxn>
                                <a:cxn ang="0">
                                  <a:pos x="connsiteX291" y="connsiteY291"/>
                                </a:cxn>
                                <a:cxn ang="0">
                                  <a:pos x="connsiteX292" y="connsiteY292"/>
                                </a:cxn>
                                <a:cxn ang="0">
                                  <a:pos x="connsiteX293" y="connsiteY293"/>
                                </a:cxn>
                                <a:cxn ang="0">
                                  <a:pos x="connsiteX294" y="connsiteY294"/>
                                </a:cxn>
                                <a:cxn ang="0">
                                  <a:pos x="connsiteX295" y="connsiteY295"/>
                                </a:cxn>
                                <a:cxn ang="0">
                                  <a:pos x="connsiteX296" y="connsiteY296"/>
                                </a:cxn>
                                <a:cxn ang="0">
                                  <a:pos x="connsiteX297" y="connsiteY297"/>
                                </a:cxn>
                                <a:cxn ang="0">
                                  <a:pos x="connsiteX298" y="connsiteY298"/>
                                </a:cxn>
                                <a:cxn ang="0">
                                  <a:pos x="connsiteX299" y="connsiteY299"/>
                                </a:cxn>
                                <a:cxn ang="0">
                                  <a:pos x="connsiteX300" y="connsiteY300"/>
                                </a:cxn>
                                <a:cxn ang="0">
                                  <a:pos x="connsiteX301" y="connsiteY301"/>
                                </a:cxn>
                              </a:cxnLst>
                              <a:rect l="l" t="t" r="r" b="b"/>
                              <a:pathLst>
                                <a:path w="2786825" h="3053953">
                                  <a:moveTo>
                                    <a:pt x="95250" y="1321593"/>
                                  </a:moveTo>
                                  <a:cubicBezTo>
                                    <a:pt x="90289" y="1317624"/>
                                    <a:pt x="71097" y="1324059"/>
                                    <a:pt x="65484" y="1315640"/>
                                  </a:cubicBezTo>
                                  <a:cubicBezTo>
                                    <a:pt x="59871" y="1307221"/>
                                    <a:pt x="68775" y="1295637"/>
                                    <a:pt x="71437" y="1285875"/>
                                  </a:cubicBezTo>
                                  <a:cubicBezTo>
                                    <a:pt x="74739" y="1273767"/>
                                    <a:pt x="83343" y="1250156"/>
                                    <a:pt x="83343" y="1250156"/>
                                  </a:cubicBezTo>
                                  <a:cubicBezTo>
                                    <a:pt x="81359" y="1234281"/>
                                    <a:pt x="86564" y="1215638"/>
                                    <a:pt x="77390" y="1202531"/>
                                  </a:cubicBezTo>
                                  <a:cubicBezTo>
                                    <a:pt x="70193" y="1192250"/>
                                    <a:pt x="41672" y="1190625"/>
                                    <a:pt x="41672" y="1190625"/>
                                  </a:cubicBezTo>
                                  <a:cubicBezTo>
                                    <a:pt x="26259" y="1144390"/>
                                    <a:pt x="41463" y="1194812"/>
                                    <a:pt x="29765" y="1095375"/>
                                  </a:cubicBezTo>
                                  <a:cubicBezTo>
                                    <a:pt x="28809" y="1087249"/>
                                    <a:pt x="25796" y="1079500"/>
                                    <a:pt x="23812" y="1071562"/>
                                  </a:cubicBezTo>
                                  <a:cubicBezTo>
                                    <a:pt x="24201" y="1070007"/>
                                    <a:pt x="32613" y="1033771"/>
                                    <a:pt x="35718" y="1029890"/>
                                  </a:cubicBezTo>
                                  <a:cubicBezTo>
                                    <a:pt x="49332" y="1012873"/>
                                    <a:pt x="87487" y="1010650"/>
                                    <a:pt x="101203" y="1006078"/>
                                  </a:cubicBezTo>
                                  <a:cubicBezTo>
                                    <a:pt x="113109" y="1002109"/>
                                    <a:pt x="124746" y="997215"/>
                                    <a:pt x="136922" y="994171"/>
                                  </a:cubicBezTo>
                                  <a:cubicBezTo>
                                    <a:pt x="152797" y="990202"/>
                                    <a:pt x="169023" y="987440"/>
                                    <a:pt x="184547" y="982265"/>
                                  </a:cubicBezTo>
                                  <a:cubicBezTo>
                                    <a:pt x="190500" y="980281"/>
                                    <a:pt x="196793" y="979118"/>
                                    <a:pt x="202406" y="976312"/>
                                  </a:cubicBezTo>
                                  <a:cubicBezTo>
                                    <a:pt x="229072" y="962979"/>
                                    <a:pt x="210333" y="964867"/>
                                    <a:pt x="238125" y="958453"/>
                                  </a:cubicBezTo>
                                  <a:cubicBezTo>
                                    <a:pt x="257843" y="953902"/>
                                    <a:pt x="297656" y="946546"/>
                                    <a:pt x="297656" y="946546"/>
                                  </a:cubicBezTo>
                                  <a:cubicBezTo>
                                    <a:pt x="303609" y="942577"/>
                                    <a:pt x="309303" y="938190"/>
                                    <a:pt x="315515" y="934640"/>
                                  </a:cubicBezTo>
                                  <a:cubicBezTo>
                                    <a:pt x="328765" y="927069"/>
                                    <a:pt x="342347" y="920491"/>
                                    <a:pt x="357187" y="916781"/>
                                  </a:cubicBezTo>
                                  <a:cubicBezTo>
                                    <a:pt x="367003" y="914327"/>
                                    <a:pt x="377191" y="913490"/>
                                    <a:pt x="386953" y="910828"/>
                                  </a:cubicBezTo>
                                  <a:cubicBezTo>
                                    <a:pt x="399061" y="907526"/>
                                    <a:pt x="422672" y="898921"/>
                                    <a:pt x="422672" y="898921"/>
                                  </a:cubicBezTo>
                                  <a:cubicBezTo>
                                    <a:pt x="428625" y="892968"/>
                                    <a:pt x="433680" y="885955"/>
                                    <a:pt x="440531" y="881062"/>
                                  </a:cubicBezTo>
                                  <a:cubicBezTo>
                                    <a:pt x="453405" y="871866"/>
                                    <a:pt x="467628" y="868061"/>
                                    <a:pt x="482203" y="863203"/>
                                  </a:cubicBezTo>
                                  <a:cubicBezTo>
                                    <a:pt x="504014" y="841390"/>
                                    <a:pt x="485626" y="855165"/>
                                    <a:pt x="529828" y="845343"/>
                                  </a:cubicBezTo>
                                  <a:cubicBezTo>
                                    <a:pt x="556760" y="839358"/>
                                    <a:pt x="539860" y="840327"/>
                                    <a:pt x="565547" y="827484"/>
                                  </a:cubicBezTo>
                                  <a:cubicBezTo>
                                    <a:pt x="571160" y="824678"/>
                                    <a:pt x="577453" y="823515"/>
                                    <a:pt x="583406" y="821531"/>
                                  </a:cubicBezTo>
                                  <a:cubicBezTo>
                                    <a:pt x="589359" y="813593"/>
                                    <a:pt x="596828" y="806592"/>
                                    <a:pt x="601265" y="797718"/>
                                  </a:cubicBezTo>
                                  <a:cubicBezTo>
                                    <a:pt x="620257" y="759735"/>
                                    <a:pt x="598716" y="764125"/>
                                    <a:pt x="631031" y="756046"/>
                                  </a:cubicBezTo>
                                  <a:cubicBezTo>
                                    <a:pt x="640847" y="753592"/>
                                    <a:pt x="650875" y="752077"/>
                                    <a:pt x="660797" y="750093"/>
                                  </a:cubicBezTo>
                                  <a:cubicBezTo>
                                    <a:pt x="666750" y="746124"/>
                                    <a:pt x="673597" y="743246"/>
                                    <a:pt x="678656" y="738187"/>
                                  </a:cubicBezTo>
                                  <a:cubicBezTo>
                                    <a:pt x="683715" y="733128"/>
                                    <a:pt x="686093" y="725915"/>
                                    <a:pt x="690562" y="720328"/>
                                  </a:cubicBezTo>
                                  <a:cubicBezTo>
                                    <a:pt x="694068" y="715945"/>
                                    <a:pt x="698499" y="712390"/>
                                    <a:pt x="702468" y="708421"/>
                                  </a:cubicBezTo>
                                  <a:cubicBezTo>
                                    <a:pt x="706437" y="696515"/>
                                    <a:pt x="707414" y="683146"/>
                                    <a:pt x="714375" y="672703"/>
                                  </a:cubicBezTo>
                                  <a:cubicBezTo>
                                    <a:pt x="718344" y="666750"/>
                                    <a:pt x="723081" y="661243"/>
                                    <a:pt x="726281" y="654843"/>
                                  </a:cubicBezTo>
                                  <a:cubicBezTo>
                                    <a:pt x="731883" y="643638"/>
                                    <a:pt x="731733" y="626880"/>
                                    <a:pt x="744140" y="619125"/>
                                  </a:cubicBezTo>
                                  <a:cubicBezTo>
                                    <a:pt x="744142" y="619124"/>
                                    <a:pt x="788787" y="604242"/>
                                    <a:pt x="797718" y="601265"/>
                                  </a:cubicBezTo>
                                  <a:lnTo>
                                    <a:pt x="815578" y="595312"/>
                                  </a:lnTo>
                                  <a:cubicBezTo>
                                    <a:pt x="817562" y="589359"/>
                                    <a:pt x="820009" y="583541"/>
                                    <a:pt x="821531" y="577453"/>
                                  </a:cubicBezTo>
                                  <a:cubicBezTo>
                                    <a:pt x="833809" y="528339"/>
                                    <a:pt x="821213" y="566661"/>
                                    <a:pt x="833437" y="523875"/>
                                  </a:cubicBezTo>
                                  <a:cubicBezTo>
                                    <a:pt x="835161" y="517841"/>
                                    <a:pt x="835625" y="511035"/>
                                    <a:pt x="839390" y="506015"/>
                                  </a:cubicBezTo>
                                  <a:cubicBezTo>
                                    <a:pt x="847809" y="494790"/>
                                    <a:pt x="859234" y="486172"/>
                                    <a:pt x="869156" y="476250"/>
                                  </a:cubicBezTo>
                                  <a:lnTo>
                                    <a:pt x="881062" y="464343"/>
                                  </a:lnTo>
                                  <a:cubicBezTo>
                                    <a:pt x="890984" y="434578"/>
                                    <a:pt x="888999" y="452437"/>
                                    <a:pt x="875109" y="410765"/>
                                  </a:cubicBezTo>
                                  <a:lnTo>
                                    <a:pt x="869156" y="392906"/>
                                  </a:lnTo>
                                  <a:cubicBezTo>
                                    <a:pt x="871140" y="384968"/>
                                    <a:pt x="871886" y="376613"/>
                                    <a:pt x="875109" y="369093"/>
                                  </a:cubicBezTo>
                                  <a:cubicBezTo>
                                    <a:pt x="880742" y="355950"/>
                                    <a:pt x="889320" y="348930"/>
                                    <a:pt x="898922" y="339328"/>
                                  </a:cubicBezTo>
                                  <a:cubicBezTo>
                                    <a:pt x="900906" y="333375"/>
                                    <a:pt x="900438" y="325905"/>
                                    <a:pt x="904875" y="321468"/>
                                  </a:cubicBezTo>
                                  <a:cubicBezTo>
                                    <a:pt x="909312" y="317031"/>
                                    <a:pt x="916581" y="316746"/>
                                    <a:pt x="922734" y="315515"/>
                                  </a:cubicBezTo>
                                  <a:cubicBezTo>
                                    <a:pt x="936493" y="312763"/>
                                    <a:pt x="950515" y="311546"/>
                                    <a:pt x="964406" y="309562"/>
                                  </a:cubicBezTo>
                                  <a:cubicBezTo>
                                    <a:pt x="966390" y="303609"/>
                                    <a:pt x="971052" y="297940"/>
                                    <a:pt x="970359" y="291703"/>
                                  </a:cubicBezTo>
                                  <a:cubicBezTo>
                                    <a:pt x="968973" y="279229"/>
                                    <a:pt x="962422" y="267890"/>
                                    <a:pt x="958453" y="255984"/>
                                  </a:cubicBezTo>
                                  <a:cubicBezTo>
                                    <a:pt x="949912" y="230361"/>
                                    <a:pt x="954022" y="244215"/>
                                    <a:pt x="946547" y="214312"/>
                                  </a:cubicBezTo>
                                  <a:cubicBezTo>
                                    <a:pt x="950827" y="197192"/>
                                    <a:pt x="948797" y="187959"/>
                                    <a:pt x="964406" y="178593"/>
                                  </a:cubicBezTo>
                                  <a:cubicBezTo>
                                    <a:pt x="969787" y="175364"/>
                                    <a:pt x="976312" y="174624"/>
                                    <a:pt x="982265" y="172640"/>
                                  </a:cubicBezTo>
                                  <a:cubicBezTo>
                                    <a:pt x="977985" y="155520"/>
                                    <a:pt x="980015" y="146287"/>
                                    <a:pt x="964406" y="136921"/>
                                  </a:cubicBezTo>
                                  <a:cubicBezTo>
                                    <a:pt x="959025" y="133692"/>
                                    <a:pt x="952500" y="132952"/>
                                    <a:pt x="946547" y="130968"/>
                                  </a:cubicBezTo>
                                  <a:cubicBezTo>
                                    <a:pt x="942578" y="125015"/>
                                    <a:pt x="935652" y="120192"/>
                                    <a:pt x="934640" y="113109"/>
                                  </a:cubicBezTo>
                                  <a:cubicBezTo>
                                    <a:pt x="931188" y="88951"/>
                                    <a:pt x="953966" y="89641"/>
                                    <a:pt x="934640" y="65484"/>
                                  </a:cubicBezTo>
                                  <a:cubicBezTo>
                                    <a:pt x="930720" y="60584"/>
                                    <a:pt x="922394" y="62337"/>
                                    <a:pt x="916781" y="59531"/>
                                  </a:cubicBezTo>
                                  <a:cubicBezTo>
                                    <a:pt x="901761" y="52021"/>
                                    <a:pt x="898089" y="46792"/>
                                    <a:pt x="887015" y="35718"/>
                                  </a:cubicBezTo>
                                  <a:cubicBezTo>
                                    <a:pt x="890984" y="31749"/>
                                    <a:pt x="893902" y="26322"/>
                                    <a:pt x="898922" y="23812"/>
                                  </a:cubicBezTo>
                                  <a:cubicBezTo>
                                    <a:pt x="910147" y="18200"/>
                                    <a:pt x="923415" y="17518"/>
                                    <a:pt x="934640" y="11906"/>
                                  </a:cubicBezTo>
                                  <a:lnTo>
                                    <a:pt x="958453" y="0"/>
                                  </a:lnTo>
                                  <a:cubicBezTo>
                                    <a:pt x="974328" y="1984"/>
                                    <a:pt x="991458" y="-545"/>
                                    <a:pt x="1006078" y="5953"/>
                                  </a:cubicBezTo>
                                  <a:cubicBezTo>
                                    <a:pt x="1011812" y="8501"/>
                                    <a:pt x="1008550" y="18591"/>
                                    <a:pt x="1012031" y="23812"/>
                                  </a:cubicBezTo>
                                  <a:cubicBezTo>
                                    <a:pt x="1016701" y="30817"/>
                                    <a:pt x="1022885" y="37001"/>
                                    <a:pt x="1029890" y="41671"/>
                                  </a:cubicBezTo>
                                  <a:cubicBezTo>
                                    <a:pt x="1037737" y="46903"/>
                                    <a:pt x="1073217" y="52718"/>
                                    <a:pt x="1077515" y="53578"/>
                                  </a:cubicBezTo>
                                  <a:cubicBezTo>
                                    <a:pt x="1079499" y="61515"/>
                                    <a:pt x="1079132" y="70452"/>
                                    <a:pt x="1083468" y="77390"/>
                                  </a:cubicBezTo>
                                  <a:cubicBezTo>
                                    <a:pt x="1098337" y="101180"/>
                                    <a:pt x="1104112" y="100147"/>
                                    <a:pt x="1125140" y="107156"/>
                                  </a:cubicBezTo>
                                  <a:cubicBezTo>
                                    <a:pt x="1129109" y="111125"/>
                                    <a:pt x="1132027" y="116552"/>
                                    <a:pt x="1137047" y="119062"/>
                                  </a:cubicBezTo>
                                  <a:cubicBezTo>
                                    <a:pt x="1148272" y="124674"/>
                                    <a:pt x="1172765" y="130968"/>
                                    <a:pt x="1172765" y="130968"/>
                                  </a:cubicBezTo>
                                  <a:cubicBezTo>
                                    <a:pt x="1207590" y="165793"/>
                                    <a:pt x="1190856" y="152951"/>
                                    <a:pt x="1220390" y="172640"/>
                                  </a:cubicBezTo>
                                  <a:cubicBezTo>
                                    <a:pt x="1228804" y="214713"/>
                                    <a:pt x="1223143" y="192807"/>
                                    <a:pt x="1238250" y="238125"/>
                                  </a:cubicBezTo>
                                  <a:lnTo>
                                    <a:pt x="1238250" y="238125"/>
                                  </a:lnTo>
                                  <a:cubicBezTo>
                                    <a:pt x="1240234" y="246062"/>
                                    <a:pt x="1239665" y="255129"/>
                                    <a:pt x="1244203" y="261937"/>
                                  </a:cubicBezTo>
                                  <a:cubicBezTo>
                                    <a:pt x="1248172" y="267890"/>
                                    <a:pt x="1256109" y="269874"/>
                                    <a:pt x="1262062" y="273843"/>
                                  </a:cubicBezTo>
                                  <a:cubicBezTo>
                                    <a:pt x="1266031" y="285749"/>
                                    <a:pt x="1265093" y="300688"/>
                                    <a:pt x="1273968" y="309562"/>
                                  </a:cubicBezTo>
                                  <a:cubicBezTo>
                                    <a:pt x="1285041" y="320634"/>
                                    <a:pt x="1288718" y="325866"/>
                                    <a:pt x="1303734" y="333375"/>
                                  </a:cubicBezTo>
                                  <a:cubicBezTo>
                                    <a:pt x="1317740" y="340378"/>
                                    <a:pt x="1344842" y="343618"/>
                                    <a:pt x="1357312" y="345281"/>
                                  </a:cubicBezTo>
                                  <a:cubicBezTo>
                                    <a:pt x="1375124" y="347656"/>
                                    <a:pt x="1393031" y="349250"/>
                                    <a:pt x="1410890" y="351234"/>
                                  </a:cubicBezTo>
                                  <a:cubicBezTo>
                                    <a:pt x="1415513" y="365102"/>
                                    <a:pt x="1429300" y="416901"/>
                                    <a:pt x="1446609" y="422671"/>
                                  </a:cubicBezTo>
                                  <a:cubicBezTo>
                                    <a:pt x="1497505" y="439637"/>
                                    <a:pt x="1469874" y="433021"/>
                                    <a:pt x="1529953" y="440531"/>
                                  </a:cubicBezTo>
                                  <a:cubicBezTo>
                                    <a:pt x="1531937" y="458390"/>
                                    <a:pt x="1532382" y="476489"/>
                                    <a:pt x="1535906" y="494109"/>
                                  </a:cubicBezTo>
                                  <a:cubicBezTo>
                                    <a:pt x="1538367" y="506416"/>
                                    <a:pt x="1547812" y="529828"/>
                                    <a:pt x="1547812" y="529828"/>
                                  </a:cubicBezTo>
                                  <a:cubicBezTo>
                                    <a:pt x="1549796" y="549672"/>
                                    <a:pt x="1538084" y="577038"/>
                                    <a:pt x="1553765" y="589359"/>
                                  </a:cubicBezTo>
                                  <a:cubicBezTo>
                                    <a:pt x="1574110" y="605344"/>
                                    <a:pt x="1605726" y="590544"/>
                                    <a:pt x="1631156" y="595312"/>
                                  </a:cubicBezTo>
                                  <a:cubicBezTo>
                                    <a:pt x="1641357" y="597225"/>
                                    <a:pt x="1661211" y="619414"/>
                                    <a:pt x="1666875" y="625078"/>
                                  </a:cubicBezTo>
                                  <a:cubicBezTo>
                                    <a:pt x="1668859" y="631031"/>
                                    <a:pt x="1673521" y="636700"/>
                                    <a:pt x="1672828" y="642937"/>
                                  </a:cubicBezTo>
                                  <a:cubicBezTo>
                                    <a:pt x="1669408" y="673721"/>
                                    <a:pt x="1665208" y="674370"/>
                                    <a:pt x="1649015" y="690562"/>
                                  </a:cubicBezTo>
                                  <a:cubicBezTo>
                                    <a:pt x="1650999" y="704453"/>
                                    <a:pt x="1650936" y="718794"/>
                                    <a:pt x="1654968" y="732234"/>
                                  </a:cubicBezTo>
                                  <a:cubicBezTo>
                                    <a:pt x="1657024" y="739087"/>
                                    <a:pt x="1663675" y="743694"/>
                                    <a:pt x="1666875" y="750093"/>
                                  </a:cubicBezTo>
                                  <a:cubicBezTo>
                                    <a:pt x="1669681" y="755706"/>
                                    <a:pt x="1671306" y="761865"/>
                                    <a:pt x="1672828" y="767953"/>
                                  </a:cubicBezTo>
                                  <a:cubicBezTo>
                                    <a:pt x="1679938" y="796392"/>
                                    <a:pt x="1671596" y="794352"/>
                                    <a:pt x="1690687" y="809625"/>
                                  </a:cubicBezTo>
                                  <a:cubicBezTo>
                                    <a:pt x="1710900" y="825796"/>
                                    <a:pt x="1715948" y="823998"/>
                                    <a:pt x="1744265" y="833437"/>
                                  </a:cubicBezTo>
                                  <a:lnTo>
                                    <a:pt x="1762125" y="839390"/>
                                  </a:lnTo>
                                  <a:cubicBezTo>
                                    <a:pt x="1768078" y="843359"/>
                                    <a:pt x="1773408" y="848478"/>
                                    <a:pt x="1779984" y="851296"/>
                                  </a:cubicBezTo>
                                  <a:cubicBezTo>
                                    <a:pt x="1787504" y="854519"/>
                                    <a:pt x="1795615" y="857250"/>
                                    <a:pt x="1803797" y="857250"/>
                                  </a:cubicBezTo>
                                  <a:cubicBezTo>
                                    <a:pt x="1825121" y="857250"/>
                                    <a:pt x="1848443" y="850552"/>
                                    <a:pt x="1869281" y="845343"/>
                                  </a:cubicBezTo>
                                  <a:cubicBezTo>
                                    <a:pt x="1895078" y="847327"/>
                                    <a:pt x="1920957" y="848439"/>
                                    <a:pt x="1946672" y="851296"/>
                                  </a:cubicBezTo>
                                  <a:cubicBezTo>
                                    <a:pt x="1956728" y="852413"/>
                                    <a:pt x="1966319" y="857250"/>
                                    <a:pt x="1976437" y="857250"/>
                                  </a:cubicBezTo>
                                  <a:cubicBezTo>
                                    <a:pt x="2008249" y="857250"/>
                                    <a:pt x="2039937" y="853281"/>
                                    <a:pt x="2071687" y="851296"/>
                                  </a:cubicBezTo>
                                  <a:cubicBezTo>
                                    <a:pt x="2073671" y="845343"/>
                                    <a:pt x="2074411" y="838818"/>
                                    <a:pt x="2077640" y="833437"/>
                                  </a:cubicBezTo>
                                  <a:cubicBezTo>
                                    <a:pt x="2088996" y="814511"/>
                                    <a:pt x="2103550" y="819197"/>
                                    <a:pt x="2125265" y="815578"/>
                                  </a:cubicBezTo>
                                  <a:cubicBezTo>
                                    <a:pt x="2127249" y="807640"/>
                                    <a:pt x="2125006" y="797090"/>
                                    <a:pt x="2131218" y="791765"/>
                                  </a:cubicBezTo>
                                  <a:cubicBezTo>
                                    <a:pt x="2140747" y="783597"/>
                                    <a:pt x="2154557" y="781922"/>
                                    <a:pt x="2166937" y="779859"/>
                                  </a:cubicBezTo>
                                  <a:cubicBezTo>
                                    <a:pt x="2210726" y="772561"/>
                                    <a:pt x="2190946" y="776834"/>
                                    <a:pt x="2226468" y="767953"/>
                                  </a:cubicBezTo>
                                  <a:cubicBezTo>
                                    <a:pt x="2254194" y="795677"/>
                                    <a:pt x="2222388" y="759789"/>
                                    <a:pt x="2244328" y="803671"/>
                                  </a:cubicBezTo>
                                  <a:cubicBezTo>
                                    <a:pt x="2248570" y="812155"/>
                                    <a:pt x="2267782" y="823276"/>
                                    <a:pt x="2274093" y="827484"/>
                                  </a:cubicBezTo>
                                  <a:cubicBezTo>
                                    <a:pt x="2319734" y="825500"/>
                                    <a:pt x="2366095" y="829850"/>
                                    <a:pt x="2411015" y="821531"/>
                                  </a:cubicBezTo>
                                  <a:cubicBezTo>
                                    <a:pt x="2422053" y="819487"/>
                                    <a:pt x="2434828" y="797718"/>
                                    <a:pt x="2434828" y="797718"/>
                                  </a:cubicBezTo>
                                  <a:cubicBezTo>
                                    <a:pt x="2468562" y="799702"/>
                                    <a:pt x="2502652" y="798400"/>
                                    <a:pt x="2536031" y="803671"/>
                                  </a:cubicBezTo>
                                  <a:cubicBezTo>
                                    <a:pt x="2541575" y="804546"/>
                                    <a:pt x="2546576" y="810133"/>
                                    <a:pt x="2547937" y="815578"/>
                                  </a:cubicBezTo>
                                  <a:cubicBezTo>
                                    <a:pt x="2552774" y="834925"/>
                                    <a:pt x="2538666" y="862227"/>
                                    <a:pt x="2553890" y="875109"/>
                                  </a:cubicBezTo>
                                  <a:cubicBezTo>
                                    <a:pt x="2572131" y="890544"/>
                                    <a:pt x="2601515" y="879078"/>
                                    <a:pt x="2625328" y="881062"/>
                                  </a:cubicBezTo>
                                  <a:cubicBezTo>
                                    <a:pt x="2644189" y="887349"/>
                                    <a:pt x="2644563" y="885733"/>
                                    <a:pt x="2661047" y="898921"/>
                                  </a:cubicBezTo>
                                  <a:cubicBezTo>
                                    <a:pt x="2665430" y="902427"/>
                                    <a:pt x="2667577" y="909215"/>
                                    <a:pt x="2672953" y="910828"/>
                                  </a:cubicBezTo>
                                  <a:cubicBezTo>
                                    <a:pt x="2688277" y="915425"/>
                                    <a:pt x="2704703" y="914797"/>
                                    <a:pt x="2720578" y="916781"/>
                                  </a:cubicBezTo>
                                  <a:cubicBezTo>
                                    <a:pt x="2726531" y="918765"/>
                                    <a:pt x="2736453" y="916781"/>
                                    <a:pt x="2738437" y="922734"/>
                                  </a:cubicBezTo>
                                  <a:cubicBezTo>
                                    <a:pt x="2742004" y="933434"/>
                                    <a:pt x="2730373" y="962523"/>
                                    <a:pt x="2720578" y="970359"/>
                                  </a:cubicBezTo>
                                  <a:cubicBezTo>
                                    <a:pt x="2715678" y="974279"/>
                                    <a:pt x="2708486" y="973840"/>
                                    <a:pt x="2702718" y="976312"/>
                                  </a:cubicBezTo>
                                  <a:cubicBezTo>
                                    <a:pt x="2694561" y="979808"/>
                                    <a:pt x="2686843" y="984249"/>
                                    <a:pt x="2678906" y="988218"/>
                                  </a:cubicBezTo>
                                  <a:cubicBezTo>
                                    <a:pt x="2674937" y="994171"/>
                                    <a:pt x="2668130" y="999013"/>
                                    <a:pt x="2667000" y="1006078"/>
                                  </a:cubicBezTo>
                                  <a:cubicBezTo>
                                    <a:pt x="2660074" y="1049363"/>
                                    <a:pt x="2696679" y="1123183"/>
                                    <a:pt x="2655093" y="1137046"/>
                                  </a:cubicBezTo>
                                  <a:cubicBezTo>
                                    <a:pt x="2609776" y="1152153"/>
                                    <a:pt x="2631681" y="1146492"/>
                                    <a:pt x="2589609" y="1154906"/>
                                  </a:cubicBezTo>
                                  <a:cubicBezTo>
                                    <a:pt x="2587625" y="1178718"/>
                                    <a:pt x="2590783" y="1203536"/>
                                    <a:pt x="2583656" y="1226343"/>
                                  </a:cubicBezTo>
                                  <a:cubicBezTo>
                                    <a:pt x="2580308" y="1237058"/>
                                    <a:pt x="2566070" y="1240816"/>
                                    <a:pt x="2559843" y="1250156"/>
                                  </a:cubicBezTo>
                                  <a:cubicBezTo>
                                    <a:pt x="2542433" y="1276270"/>
                                    <a:pt x="2553661" y="1263722"/>
                                    <a:pt x="2524125" y="1285875"/>
                                  </a:cubicBezTo>
                                  <a:cubicBezTo>
                                    <a:pt x="2522141" y="1293812"/>
                                    <a:pt x="2512934" y="1303402"/>
                                    <a:pt x="2518172" y="1309687"/>
                                  </a:cubicBezTo>
                                  <a:cubicBezTo>
                                    <a:pt x="2526206" y="1319328"/>
                                    <a:pt x="2541984" y="1317624"/>
                                    <a:pt x="2553890" y="1321593"/>
                                  </a:cubicBezTo>
                                  <a:lnTo>
                                    <a:pt x="2571750" y="1327546"/>
                                  </a:lnTo>
                                  <a:cubicBezTo>
                                    <a:pt x="2619795" y="1343562"/>
                                    <a:pt x="2583313" y="1333106"/>
                                    <a:pt x="2684859" y="1339453"/>
                                  </a:cubicBezTo>
                                  <a:cubicBezTo>
                                    <a:pt x="2692797" y="1341437"/>
                                    <a:pt x="2701864" y="1340868"/>
                                    <a:pt x="2708672" y="1345406"/>
                                  </a:cubicBezTo>
                                  <a:cubicBezTo>
                                    <a:pt x="2714625" y="1349375"/>
                                    <a:pt x="2717028" y="1357053"/>
                                    <a:pt x="2720578" y="1363265"/>
                                  </a:cubicBezTo>
                                  <a:cubicBezTo>
                                    <a:pt x="2732799" y="1384652"/>
                                    <a:pt x="2729887" y="1386809"/>
                                    <a:pt x="2744390" y="1404937"/>
                                  </a:cubicBezTo>
                                  <a:cubicBezTo>
                                    <a:pt x="2747896" y="1409320"/>
                                    <a:pt x="2751277" y="1414333"/>
                                    <a:pt x="2756297" y="1416843"/>
                                  </a:cubicBezTo>
                                  <a:cubicBezTo>
                                    <a:pt x="2763615" y="1420502"/>
                                    <a:pt x="2772172" y="1420812"/>
                                    <a:pt x="2780109" y="1422796"/>
                                  </a:cubicBezTo>
                                  <a:cubicBezTo>
                                    <a:pt x="2780697" y="1424559"/>
                                    <a:pt x="2798239" y="1461525"/>
                                    <a:pt x="2774156" y="1458515"/>
                                  </a:cubicBezTo>
                                  <a:cubicBezTo>
                                    <a:pt x="2759957" y="1456740"/>
                                    <a:pt x="2752319" y="1438174"/>
                                    <a:pt x="2738437" y="1434703"/>
                                  </a:cubicBezTo>
                                  <a:cubicBezTo>
                                    <a:pt x="2700610" y="1425246"/>
                                    <a:pt x="2722492" y="1430998"/>
                                    <a:pt x="2672953" y="1416843"/>
                                  </a:cubicBezTo>
                                  <a:cubicBezTo>
                                    <a:pt x="2658371" y="1407122"/>
                                    <a:pt x="2650501" y="1398984"/>
                                    <a:pt x="2631281" y="1398984"/>
                                  </a:cubicBezTo>
                                  <a:cubicBezTo>
                                    <a:pt x="2610992" y="1398984"/>
                                    <a:pt x="2607859" y="1408082"/>
                                    <a:pt x="2589609" y="1410890"/>
                                  </a:cubicBezTo>
                                  <a:cubicBezTo>
                                    <a:pt x="2569898" y="1413922"/>
                                    <a:pt x="2549922" y="1414859"/>
                                    <a:pt x="2530078" y="1416843"/>
                                  </a:cubicBezTo>
                                  <a:cubicBezTo>
                                    <a:pt x="2522140" y="1418827"/>
                                    <a:pt x="2513073" y="1418257"/>
                                    <a:pt x="2506265" y="1422796"/>
                                  </a:cubicBezTo>
                                  <a:cubicBezTo>
                                    <a:pt x="2494590" y="1430579"/>
                                    <a:pt x="2490113" y="1449159"/>
                                    <a:pt x="2476500" y="1452562"/>
                                  </a:cubicBezTo>
                                  <a:lnTo>
                                    <a:pt x="2452687" y="1458515"/>
                                  </a:lnTo>
                                  <a:cubicBezTo>
                                    <a:pt x="2412120" y="1485559"/>
                                    <a:pt x="2446228" y="1467028"/>
                                    <a:pt x="2357437" y="1476375"/>
                                  </a:cubicBezTo>
                                  <a:cubicBezTo>
                                    <a:pt x="2345433" y="1477639"/>
                                    <a:pt x="2333624" y="1480344"/>
                                    <a:pt x="2321718" y="1482328"/>
                                  </a:cubicBezTo>
                                  <a:cubicBezTo>
                                    <a:pt x="2309812" y="1486297"/>
                                    <a:pt x="2289969" y="1482328"/>
                                    <a:pt x="2286000" y="1494234"/>
                                  </a:cubicBezTo>
                                  <a:cubicBezTo>
                                    <a:pt x="2278063" y="1518046"/>
                                    <a:pt x="2286000" y="1510109"/>
                                    <a:pt x="2262187" y="1518046"/>
                                  </a:cubicBezTo>
                                  <a:cubicBezTo>
                                    <a:pt x="2213682" y="1513196"/>
                                    <a:pt x="2186429" y="1506679"/>
                                    <a:pt x="2137172" y="1518046"/>
                                  </a:cubicBezTo>
                                  <a:cubicBezTo>
                                    <a:pt x="2125318" y="1520782"/>
                                    <a:pt x="2117771" y="1549353"/>
                                    <a:pt x="2113359" y="1553765"/>
                                  </a:cubicBezTo>
                                  <a:cubicBezTo>
                                    <a:pt x="2108922" y="1558202"/>
                                    <a:pt x="2101453" y="1557734"/>
                                    <a:pt x="2095500" y="1559718"/>
                                  </a:cubicBezTo>
                                  <a:cubicBezTo>
                                    <a:pt x="2089547" y="1563687"/>
                                    <a:pt x="2084339" y="1569113"/>
                                    <a:pt x="2077640" y="1571625"/>
                                  </a:cubicBezTo>
                                  <a:cubicBezTo>
                                    <a:pt x="2068166" y="1575178"/>
                                    <a:pt x="2057691" y="1575124"/>
                                    <a:pt x="2047875" y="1577578"/>
                                  </a:cubicBezTo>
                                  <a:cubicBezTo>
                                    <a:pt x="2041787" y="1579100"/>
                                    <a:pt x="2035968" y="1581547"/>
                                    <a:pt x="2030015" y="1583531"/>
                                  </a:cubicBezTo>
                                  <a:cubicBezTo>
                                    <a:pt x="2028031" y="1589484"/>
                                    <a:pt x="2028499" y="1596953"/>
                                    <a:pt x="2024062" y="1601390"/>
                                  </a:cubicBezTo>
                                  <a:cubicBezTo>
                                    <a:pt x="2013944" y="1611508"/>
                                    <a:pt x="1988343" y="1625203"/>
                                    <a:pt x="1988343" y="1625203"/>
                                  </a:cubicBezTo>
                                  <a:cubicBezTo>
                                    <a:pt x="1974965" y="1621858"/>
                                    <a:pt x="1931390" y="1610097"/>
                                    <a:pt x="1922859" y="1613296"/>
                                  </a:cubicBezTo>
                                  <a:cubicBezTo>
                                    <a:pt x="1915198" y="1616169"/>
                                    <a:pt x="1919154" y="1629242"/>
                                    <a:pt x="1916906" y="1637109"/>
                                  </a:cubicBezTo>
                                  <a:cubicBezTo>
                                    <a:pt x="1913033" y="1650665"/>
                                    <a:pt x="1909482" y="1662393"/>
                                    <a:pt x="1899047" y="1672828"/>
                                  </a:cubicBezTo>
                                  <a:cubicBezTo>
                                    <a:pt x="1893988" y="1677887"/>
                                    <a:pt x="1887399" y="1681184"/>
                                    <a:pt x="1881187" y="1684734"/>
                                  </a:cubicBezTo>
                                  <a:cubicBezTo>
                                    <a:pt x="1873482" y="1689137"/>
                                    <a:pt x="1864596" y="1691482"/>
                                    <a:pt x="1857375" y="1696640"/>
                                  </a:cubicBezTo>
                                  <a:cubicBezTo>
                                    <a:pt x="1834286" y="1713132"/>
                                    <a:pt x="1846665" y="1715291"/>
                                    <a:pt x="1821656" y="1726406"/>
                                  </a:cubicBezTo>
                                  <a:cubicBezTo>
                                    <a:pt x="1810187" y="1731503"/>
                                    <a:pt x="1785937" y="1738312"/>
                                    <a:pt x="1785937" y="1738312"/>
                                  </a:cubicBezTo>
                                  <a:cubicBezTo>
                                    <a:pt x="1777823" y="1743722"/>
                                    <a:pt x="1761829" y="1752698"/>
                                    <a:pt x="1756172" y="1762125"/>
                                  </a:cubicBezTo>
                                  <a:cubicBezTo>
                                    <a:pt x="1752943" y="1767506"/>
                                    <a:pt x="1752203" y="1774031"/>
                                    <a:pt x="1750218" y="1779984"/>
                                  </a:cubicBezTo>
                                  <a:cubicBezTo>
                                    <a:pt x="1755511" y="1811736"/>
                                    <a:pt x="1760802" y="1819669"/>
                                    <a:pt x="1750218" y="1851421"/>
                                  </a:cubicBezTo>
                                  <a:cubicBezTo>
                                    <a:pt x="1747955" y="1858209"/>
                                    <a:pt x="1743899" y="1864811"/>
                                    <a:pt x="1738312" y="1869281"/>
                                  </a:cubicBezTo>
                                  <a:cubicBezTo>
                                    <a:pt x="1733412" y="1873201"/>
                                    <a:pt x="1726406" y="1873250"/>
                                    <a:pt x="1720453" y="1875234"/>
                                  </a:cubicBezTo>
                                  <a:cubicBezTo>
                                    <a:pt x="1718469" y="1881187"/>
                                    <a:pt x="1715532" y="1886903"/>
                                    <a:pt x="1714500" y="1893093"/>
                                  </a:cubicBezTo>
                                  <a:cubicBezTo>
                                    <a:pt x="1711546" y="1910818"/>
                                    <a:pt x="1713275" y="1929335"/>
                                    <a:pt x="1708547" y="1946671"/>
                                  </a:cubicBezTo>
                                  <a:cubicBezTo>
                                    <a:pt x="1707070" y="1952086"/>
                                    <a:pt x="1700609" y="1954609"/>
                                    <a:pt x="1696640" y="1958578"/>
                                  </a:cubicBezTo>
                                  <a:cubicBezTo>
                                    <a:pt x="1694656" y="1966515"/>
                                    <a:pt x="1695225" y="1975582"/>
                                    <a:pt x="1690687" y="1982390"/>
                                  </a:cubicBezTo>
                                  <a:cubicBezTo>
                                    <a:pt x="1686718" y="1988343"/>
                                    <a:pt x="1677887" y="1989237"/>
                                    <a:pt x="1672828" y="1994296"/>
                                  </a:cubicBezTo>
                                  <a:cubicBezTo>
                                    <a:pt x="1667769" y="1999355"/>
                                    <a:pt x="1664122" y="2005757"/>
                                    <a:pt x="1660922" y="2012156"/>
                                  </a:cubicBezTo>
                                  <a:cubicBezTo>
                                    <a:pt x="1658116" y="2017769"/>
                                    <a:pt x="1657774" y="2024402"/>
                                    <a:pt x="1654968" y="2030015"/>
                                  </a:cubicBezTo>
                                  <a:cubicBezTo>
                                    <a:pt x="1651768" y="2036414"/>
                                    <a:pt x="1646262" y="2041475"/>
                                    <a:pt x="1643062" y="2047875"/>
                                  </a:cubicBezTo>
                                  <a:cubicBezTo>
                                    <a:pt x="1618418" y="2097164"/>
                                    <a:pt x="1659321" y="2032416"/>
                                    <a:pt x="1625203" y="2083593"/>
                                  </a:cubicBezTo>
                                  <a:cubicBezTo>
                                    <a:pt x="1623219" y="2089546"/>
                                    <a:pt x="1619250" y="2095178"/>
                                    <a:pt x="1619250" y="2101453"/>
                                  </a:cubicBezTo>
                                  <a:cubicBezTo>
                                    <a:pt x="1619250" y="2117452"/>
                                    <a:pt x="1621851" y="2133435"/>
                                    <a:pt x="1625203" y="2149078"/>
                                  </a:cubicBezTo>
                                  <a:cubicBezTo>
                                    <a:pt x="1634125" y="2190712"/>
                                    <a:pt x="1635625" y="2172908"/>
                                    <a:pt x="1643062" y="2202656"/>
                                  </a:cubicBezTo>
                                  <a:lnTo>
                                    <a:pt x="1649015" y="2226468"/>
                                  </a:lnTo>
                                  <a:cubicBezTo>
                                    <a:pt x="1647031" y="2238374"/>
                                    <a:pt x="1646879" y="2250736"/>
                                    <a:pt x="1643062" y="2262187"/>
                                  </a:cubicBezTo>
                                  <a:cubicBezTo>
                                    <a:pt x="1640800" y="2268974"/>
                                    <a:pt x="1636743" y="2275576"/>
                                    <a:pt x="1631156" y="2280046"/>
                                  </a:cubicBezTo>
                                  <a:cubicBezTo>
                                    <a:pt x="1626256" y="2283966"/>
                                    <a:pt x="1619450" y="2284769"/>
                                    <a:pt x="1613297" y="2286000"/>
                                  </a:cubicBezTo>
                                  <a:cubicBezTo>
                                    <a:pt x="1599538" y="2288752"/>
                                    <a:pt x="1585516" y="2289969"/>
                                    <a:pt x="1571625" y="2291953"/>
                                  </a:cubicBezTo>
                                  <a:cubicBezTo>
                                    <a:pt x="1547171" y="2300104"/>
                                    <a:pt x="1536057" y="2300328"/>
                                    <a:pt x="1518047" y="2315765"/>
                                  </a:cubicBezTo>
                                  <a:cubicBezTo>
                                    <a:pt x="1509524" y="2323071"/>
                                    <a:pt x="1504274" y="2334558"/>
                                    <a:pt x="1494234" y="2339578"/>
                                  </a:cubicBezTo>
                                  <a:cubicBezTo>
                                    <a:pt x="1464022" y="2354684"/>
                                    <a:pt x="1477806" y="2346562"/>
                                    <a:pt x="1452562" y="2363390"/>
                                  </a:cubicBezTo>
                                  <a:cubicBezTo>
                                    <a:pt x="1448593" y="2369343"/>
                                    <a:pt x="1442919" y="2374462"/>
                                    <a:pt x="1440656" y="2381250"/>
                                  </a:cubicBezTo>
                                  <a:cubicBezTo>
                                    <a:pt x="1434871" y="2398606"/>
                                    <a:pt x="1433187" y="2417079"/>
                                    <a:pt x="1428750" y="2434828"/>
                                  </a:cubicBezTo>
                                  <a:cubicBezTo>
                                    <a:pt x="1427228" y="2440916"/>
                                    <a:pt x="1424781" y="2446734"/>
                                    <a:pt x="1422797" y="2452687"/>
                                  </a:cubicBezTo>
                                  <a:cubicBezTo>
                                    <a:pt x="1424781" y="2474515"/>
                                    <a:pt x="1425650" y="2496473"/>
                                    <a:pt x="1428750" y="2518171"/>
                                  </a:cubicBezTo>
                                  <a:cubicBezTo>
                                    <a:pt x="1429637" y="2524383"/>
                                    <a:pt x="1437034" y="2530205"/>
                                    <a:pt x="1434703" y="2536031"/>
                                  </a:cubicBezTo>
                                  <a:cubicBezTo>
                                    <a:pt x="1431152" y="2544907"/>
                                    <a:pt x="1406502" y="2551384"/>
                                    <a:pt x="1398984" y="2553890"/>
                                  </a:cubicBezTo>
                                  <a:cubicBezTo>
                                    <a:pt x="1393031" y="2559843"/>
                                    <a:pt x="1388130" y="2567080"/>
                                    <a:pt x="1381125" y="2571750"/>
                                  </a:cubicBezTo>
                                  <a:cubicBezTo>
                                    <a:pt x="1362790" y="2583974"/>
                                    <a:pt x="1340775" y="2574490"/>
                                    <a:pt x="1321593" y="2571750"/>
                                  </a:cubicBezTo>
                                  <a:cubicBezTo>
                                    <a:pt x="1315640" y="2569765"/>
                                    <a:pt x="1308955" y="2569277"/>
                                    <a:pt x="1303734" y="2565796"/>
                                  </a:cubicBezTo>
                                  <a:cubicBezTo>
                                    <a:pt x="1296729" y="2561126"/>
                                    <a:pt x="1293405" y="2551702"/>
                                    <a:pt x="1285875" y="2547937"/>
                                  </a:cubicBezTo>
                                  <a:cubicBezTo>
                                    <a:pt x="1276825" y="2543412"/>
                                    <a:pt x="1266031" y="2543968"/>
                                    <a:pt x="1256109" y="2541984"/>
                                  </a:cubicBezTo>
                                  <a:cubicBezTo>
                                    <a:pt x="1236265" y="2543968"/>
                                    <a:pt x="1216010" y="2543453"/>
                                    <a:pt x="1196578" y="2547937"/>
                                  </a:cubicBezTo>
                                  <a:cubicBezTo>
                                    <a:pt x="1189606" y="2549546"/>
                                    <a:pt x="1185118" y="2556643"/>
                                    <a:pt x="1178718" y="2559843"/>
                                  </a:cubicBezTo>
                                  <a:cubicBezTo>
                                    <a:pt x="1173105" y="2562649"/>
                                    <a:pt x="1166812" y="2563812"/>
                                    <a:pt x="1160859" y="2565796"/>
                                  </a:cubicBezTo>
                                  <a:cubicBezTo>
                                    <a:pt x="1158875" y="2583656"/>
                                    <a:pt x="1159264" y="2601942"/>
                                    <a:pt x="1154906" y="2619375"/>
                                  </a:cubicBezTo>
                                  <a:cubicBezTo>
                                    <a:pt x="1153171" y="2626316"/>
                                    <a:pt x="1144176" y="2630177"/>
                                    <a:pt x="1143000" y="2637234"/>
                                  </a:cubicBezTo>
                                  <a:cubicBezTo>
                                    <a:pt x="1140125" y="2654486"/>
                                    <a:pt x="1156378" y="2660043"/>
                                    <a:pt x="1166812" y="2667000"/>
                                  </a:cubicBezTo>
                                  <a:cubicBezTo>
                                    <a:pt x="1177500" y="2699064"/>
                                    <a:pt x="1186816" y="2709262"/>
                                    <a:pt x="1172765" y="2744390"/>
                                  </a:cubicBezTo>
                                  <a:cubicBezTo>
                                    <a:pt x="1169638" y="2752207"/>
                                    <a:pt x="1161911" y="2757580"/>
                                    <a:pt x="1154906" y="2762250"/>
                                  </a:cubicBezTo>
                                  <a:cubicBezTo>
                                    <a:pt x="1149685" y="2765731"/>
                                    <a:pt x="1143000" y="2766219"/>
                                    <a:pt x="1137047" y="2768203"/>
                                  </a:cubicBezTo>
                                  <a:cubicBezTo>
                                    <a:pt x="1102222" y="2803027"/>
                                    <a:pt x="1115064" y="2786293"/>
                                    <a:pt x="1095375" y="2815828"/>
                                  </a:cubicBezTo>
                                  <a:cubicBezTo>
                                    <a:pt x="1035295" y="2808318"/>
                                    <a:pt x="1062929" y="2814935"/>
                                    <a:pt x="1012031" y="2797968"/>
                                  </a:cubicBezTo>
                                  <a:lnTo>
                                    <a:pt x="994172" y="2792015"/>
                                  </a:lnTo>
                                  <a:cubicBezTo>
                                    <a:pt x="976312" y="2793999"/>
                                    <a:pt x="956002" y="2788723"/>
                                    <a:pt x="940593" y="2797968"/>
                                  </a:cubicBezTo>
                                  <a:cubicBezTo>
                                    <a:pt x="931916" y="2803174"/>
                                    <a:pt x="939660" y="2818949"/>
                                    <a:pt x="934640" y="2827734"/>
                                  </a:cubicBezTo>
                                  <a:cubicBezTo>
                                    <a:pt x="925829" y="2843154"/>
                                    <a:pt x="891629" y="2843832"/>
                                    <a:pt x="881062" y="2845593"/>
                                  </a:cubicBezTo>
                                  <a:lnTo>
                                    <a:pt x="869156" y="2881312"/>
                                  </a:lnTo>
                                  <a:lnTo>
                                    <a:pt x="863203" y="2899171"/>
                                  </a:lnTo>
                                  <a:cubicBezTo>
                                    <a:pt x="860259" y="2925669"/>
                                    <a:pt x="873005" y="2958703"/>
                                    <a:pt x="839390" y="2958703"/>
                                  </a:cubicBezTo>
                                  <a:cubicBezTo>
                                    <a:pt x="829272" y="2958703"/>
                                    <a:pt x="819547" y="2954734"/>
                                    <a:pt x="809625" y="2952750"/>
                                  </a:cubicBezTo>
                                  <a:cubicBezTo>
                                    <a:pt x="805656" y="2948781"/>
                                    <a:pt x="803222" y="2941944"/>
                                    <a:pt x="797718" y="2940843"/>
                                  </a:cubicBezTo>
                                  <a:cubicBezTo>
                                    <a:pt x="780401" y="2937379"/>
                                    <a:pt x="753316" y="2973339"/>
                                    <a:pt x="750093" y="2976562"/>
                                  </a:cubicBezTo>
                                  <a:lnTo>
                                    <a:pt x="732234" y="2994421"/>
                                  </a:lnTo>
                                  <a:cubicBezTo>
                                    <a:pt x="730250" y="3000374"/>
                                    <a:pt x="729087" y="3006668"/>
                                    <a:pt x="726281" y="3012281"/>
                                  </a:cubicBezTo>
                                  <a:cubicBezTo>
                                    <a:pt x="721123" y="3022598"/>
                                    <a:pt x="711698" y="3034662"/>
                                    <a:pt x="702468" y="3042046"/>
                                  </a:cubicBezTo>
                                  <a:cubicBezTo>
                                    <a:pt x="696881" y="3046516"/>
                                    <a:pt x="690562" y="3049984"/>
                                    <a:pt x="684609" y="3053953"/>
                                  </a:cubicBezTo>
                                  <a:cubicBezTo>
                                    <a:pt x="678656" y="3051969"/>
                                    <a:pt x="671187" y="3052437"/>
                                    <a:pt x="666750" y="3048000"/>
                                  </a:cubicBezTo>
                                  <a:cubicBezTo>
                                    <a:pt x="662313" y="3043563"/>
                                    <a:pt x="660797" y="3036415"/>
                                    <a:pt x="660797" y="3030140"/>
                                  </a:cubicBezTo>
                                  <a:cubicBezTo>
                                    <a:pt x="660797" y="2980491"/>
                                    <a:pt x="661968" y="2930730"/>
                                    <a:pt x="666750" y="2881312"/>
                                  </a:cubicBezTo>
                                  <a:cubicBezTo>
                                    <a:pt x="670454" y="2843035"/>
                                    <a:pt x="671843" y="2847864"/>
                                    <a:pt x="696515" y="2839640"/>
                                  </a:cubicBezTo>
                                  <a:cubicBezTo>
                                    <a:pt x="700484" y="2835671"/>
                                    <a:pt x="704916" y="2832117"/>
                                    <a:pt x="708422" y="2827734"/>
                                  </a:cubicBezTo>
                                  <a:cubicBezTo>
                                    <a:pt x="723151" y="2809323"/>
                                    <a:pt x="734746" y="2788442"/>
                                    <a:pt x="714375" y="2762250"/>
                                  </a:cubicBezTo>
                                  <a:cubicBezTo>
                                    <a:pt x="706964" y="2752722"/>
                                    <a:pt x="690439" y="2758915"/>
                                    <a:pt x="678656" y="2756296"/>
                                  </a:cubicBezTo>
                                  <a:cubicBezTo>
                                    <a:pt x="672530" y="2754935"/>
                                    <a:pt x="666750" y="2752327"/>
                                    <a:pt x="660797" y="2750343"/>
                                  </a:cubicBezTo>
                                  <a:cubicBezTo>
                                    <a:pt x="656828" y="2746374"/>
                                    <a:pt x="650861" y="2743692"/>
                                    <a:pt x="648890" y="2738437"/>
                                  </a:cubicBezTo>
                                  <a:cubicBezTo>
                                    <a:pt x="644652" y="2727135"/>
                                    <a:pt x="645096" y="2714594"/>
                                    <a:pt x="642937" y="2702718"/>
                                  </a:cubicBezTo>
                                  <a:cubicBezTo>
                                    <a:pt x="641127" y="2692763"/>
                                    <a:pt x="638415" y="2682969"/>
                                    <a:pt x="636984" y="2672953"/>
                                  </a:cubicBezTo>
                                  <a:cubicBezTo>
                                    <a:pt x="634443" y="2655164"/>
                                    <a:pt x="638109" y="2635891"/>
                                    <a:pt x="631031" y="2619375"/>
                                  </a:cubicBezTo>
                                  <a:cubicBezTo>
                                    <a:pt x="625504" y="2606478"/>
                                    <a:pt x="601265" y="2589609"/>
                                    <a:pt x="601265" y="2589609"/>
                                  </a:cubicBezTo>
                                  <a:cubicBezTo>
                                    <a:pt x="599281" y="2581671"/>
                                    <a:pt x="597663" y="2573633"/>
                                    <a:pt x="595312" y="2565796"/>
                                  </a:cubicBezTo>
                                  <a:cubicBezTo>
                                    <a:pt x="591706" y="2553775"/>
                                    <a:pt x="583406" y="2530078"/>
                                    <a:pt x="583406" y="2530078"/>
                                  </a:cubicBezTo>
                                  <a:cubicBezTo>
                                    <a:pt x="585390" y="2522140"/>
                                    <a:pt x="584821" y="2513073"/>
                                    <a:pt x="589359" y="2506265"/>
                                  </a:cubicBezTo>
                                  <a:cubicBezTo>
                                    <a:pt x="598792" y="2492115"/>
                                    <a:pt x="624026" y="2490998"/>
                                    <a:pt x="636984" y="2488406"/>
                                  </a:cubicBezTo>
                                  <a:cubicBezTo>
                                    <a:pt x="642937" y="2484437"/>
                                    <a:pt x="650374" y="2482087"/>
                                    <a:pt x="654843" y="2476500"/>
                                  </a:cubicBezTo>
                                  <a:cubicBezTo>
                                    <a:pt x="658763" y="2471600"/>
                                    <a:pt x="659968" y="2464860"/>
                                    <a:pt x="660797" y="2458640"/>
                                  </a:cubicBezTo>
                                  <a:cubicBezTo>
                                    <a:pt x="663955" y="2434955"/>
                                    <a:pt x="661743" y="2410567"/>
                                    <a:pt x="666750" y="2387203"/>
                                  </a:cubicBezTo>
                                  <a:cubicBezTo>
                                    <a:pt x="669265" y="2375468"/>
                                    <a:pt x="688791" y="2371918"/>
                                    <a:pt x="696515" y="2369343"/>
                                  </a:cubicBezTo>
                                  <a:cubicBezTo>
                                    <a:pt x="712390" y="2371327"/>
                                    <a:pt x="728497" y="2371944"/>
                                    <a:pt x="744140" y="2375296"/>
                                  </a:cubicBezTo>
                                  <a:cubicBezTo>
                                    <a:pt x="756412" y="2377926"/>
                                    <a:pt x="779859" y="2387203"/>
                                    <a:pt x="779859" y="2387203"/>
                                  </a:cubicBezTo>
                                  <a:cubicBezTo>
                                    <a:pt x="791765" y="2385219"/>
                                    <a:pt x="804276" y="2385488"/>
                                    <a:pt x="815578" y="2381250"/>
                                  </a:cubicBezTo>
                                  <a:cubicBezTo>
                                    <a:pt x="820833" y="2379279"/>
                                    <a:pt x="823978" y="2373726"/>
                                    <a:pt x="827484" y="2369343"/>
                                  </a:cubicBezTo>
                                  <a:cubicBezTo>
                                    <a:pt x="840673" y="2352856"/>
                                    <a:pt x="839055" y="2352489"/>
                                    <a:pt x="845343" y="2333625"/>
                                  </a:cubicBezTo>
                                  <a:cubicBezTo>
                                    <a:pt x="843359" y="2317750"/>
                                    <a:pt x="843599" y="2301435"/>
                                    <a:pt x="839390" y="2286000"/>
                                  </a:cubicBezTo>
                                  <a:cubicBezTo>
                                    <a:pt x="837507" y="2279097"/>
                                    <a:pt x="829746" y="2274928"/>
                                    <a:pt x="827484" y="2268140"/>
                                  </a:cubicBezTo>
                                  <a:cubicBezTo>
                                    <a:pt x="823667" y="2256689"/>
                                    <a:pt x="823898" y="2244257"/>
                                    <a:pt x="821531" y="2232421"/>
                                  </a:cubicBezTo>
                                  <a:cubicBezTo>
                                    <a:pt x="819926" y="2224398"/>
                                    <a:pt x="817562" y="2216546"/>
                                    <a:pt x="815578" y="2208609"/>
                                  </a:cubicBezTo>
                                  <a:cubicBezTo>
                                    <a:pt x="817562" y="2198687"/>
                                    <a:pt x="817344" y="2188055"/>
                                    <a:pt x="821531" y="2178843"/>
                                  </a:cubicBezTo>
                                  <a:cubicBezTo>
                                    <a:pt x="827452" y="2165816"/>
                                    <a:pt x="845343" y="2143125"/>
                                    <a:pt x="845343" y="2143125"/>
                                  </a:cubicBezTo>
                                  <a:cubicBezTo>
                                    <a:pt x="843359" y="2133203"/>
                                    <a:pt x="841844" y="2123175"/>
                                    <a:pt x="839390" y="2113359"/>
                                  </a:cubicBezTo>
                                  <a:cubicBezTo>
                                    <a:pt x="837868" y="2107271"/>
                                    <a:pt x="839263" y="2097830"/>
                                    <a:pt x="833437" y="2095500"/>
                                  </a:cubicBezTo>
                                  <a:cubicBezTo>
                                    <a:pt x="825841" y="2092461"/>
                                    <a:pt x="817562" y="2099469"/>
                                    <a:pt x="809625" y="2101453"/>
                                  </a:cubicBezTo>
                                  <a:cubicBezTo>
                                    <a:pt x="798551" y="2112526"/>
                                    <a:pt x="794877" y="2117756"/>
                                    <a:pt x="779859" y="2125265"/>
                                  </a:cubicBezTo>
                                  <a:cubicBezTo>
                                    <a:pt x="774246" y="2128071"/>
                                    <a:pt x="767953" y="2129234"/>
                                    <a:pt x="762000" y="2131218"/>
                                  </a:cubicBezTo>
                                  <a:cubicBezTo>
                                    <a:pt x="736617" y="2128398"/>
                                    <a:pt x="710580" y="2136799"/>
                                    <a:pt x="696515" y="2113359"/>
                                  </a:cubicBezTo>
                                  <a:cubicBezTo>
                                    <a:pt x="693286" y="2107978"/>
                                    <a:pt x="692546" y="2101453"/>
                                    <a:pt x="690562" y="2095500"/>
                                  </a:cubicBezTo>
                                  <a:cubicBezTo>
                                    <a:pt x="682934" y="2097407"/>
                                    <a:pt x="657429" y="2103137"/>
                                    <a:pt x="648890" y="2107406"/>
                                  </a:cubicBezTo>
                                  <a:cubicBezTo>
                                    <a:pt x="642491" y="2110606"/>
                                    <a:pt x="636463" y="2114656"/>
                                    <a:pt x="631031" y="2119312"/>
                                  </a:cubicBezTo>
                                  <a:cubicBezTo>
                                    <a:pt x="622508" y="2126618"/>
                                    <a:pt x="615156" y="2135187"/>
                                    <a:pt x="607218" y="2143125"/>
                                  </a:cubicBezTo>
                                  <a:cubicBezTo>
                                    <a:pt x="599281" y="2141140"/>
                                    <a:pt x="590510" y="2141230"/>
                                    <a:pt x="583406" y="2137171"/>
                                  </a:cubicBezTo>
                                  <a:cubicBezTo>
                                    <a:pt x="559710" y="2123630"/>
                                    <a:pt x="569253" y="2120773"/>
                                    <a:pt x="559593" y="2101453"/>
                                  </a:cubicBezTo>
                                  <a:cubicBezTo>
                                    <a:pt x="536516" y="2055300"/>
                                    <a:pt x="556695" y="2110616"/>
                                    <a:pt x="541734" y="2065734"/>
                                  </a:cubicBezTo>
                                  <a:cubicBezTo>
                                    <a:pt x="531812" y="2067718"/>
                                    <a:pt x="521846" y="2069492"/>
                                    <a:pt x="511968" y="2071687"/>
                                  </a:cubicBezTo>
                                  <a:cubicBezTo>
                                    <a:pt x="503981" y="2073462"/>
                                    <a:pt x="496338" y="2077640"/>
                                    <a:pt x="488156" y="2077640"/>
                                  </a:cubicBezTo>
                                  <a:cubicBezTo>
                                    <a:pt x="458324" y="2077640"/>
                                    <a:pt x="428625" y="2073671"/>
                                    <a:pt x="398859" y="2071687"/>
                                  </a:cubicBezTo>
                                  <a:cubicBezTo>
                                    <a:pt x="384606" y="2050307"/>
                                    <a:pt x="381121" y="2048473"/>
                                    <a:pt x="375047" y="2018109"/>
                                  </a:cubicBezTo>
                                  <a:cubicBezTo>
                                    <a:pt x="373062" y="2008187"/>
                                    <a:pt x="374113" y="1997128"/>
                                    <a:pt x="369093" y="1988343"/>
                                  </a:cubicBezTo>
                                  <a:cubicBezTo>
                                    <a:pt x="365543" y="1982131"/>
                                    <a:pt x="357772" y="1979343"/>
                                    <a:pt x="351234" y="1976437"/>
                                  </a:cubicBezTo>
                                  <a:cubicBezTo>
                                    <a:pt x="312483" y="1959215"/>
                                    <a:pt x="296995" y="1962847"/>
                                    <a:pt x="250031" y="1958578"/>
                                  </a:cubicBezTo>
                                  <a:cubicBezTo>
                                    <a:pt x="195050" y="1921921"/>
                                    <a:pt x="262690" y="1968704"/>
                                    <a:pt x="220265" y="1934765"/>
                                  </a:cubicBezTo>
                                  <a:cubicBezTo>
                                    <a:pt x="214678" y="1930296"/>
                                    <a:pt x="208359" y="1926828"/>
                                    <a:pt x="202406" y="1922859"/>
                                  </a:cubicBezTo>
                                  <a:cubicBezTo>
                                    <a:pt x="190500" y="1924843"/>
                                    <a:pt x="178470" y="1926194"/>
                                    <a:pt x="166687" y="1928812"/>
                                  </a:cubicBezTo>
                                  <a:cubicBezTo>
                                    <a:pt x="160561" y="1930173"/>
                                    <a:pt x="155103" y="1934765"/>
                                    <a:pt x="148828" y="1934765"/>
                                  </a:cubicBezTo>
                                  <a:cubicBezTo>
                                    <a:pt x="140646" y="1934765"/>
                                    <a:pt x="132953" y="1930796"/>
                                    <a:pt x="125015" y="1928812"/>
                                  </a:cubicBezTo>
                                  <a:cubicBezTo>
                                    <a:pt x="121046" y="1922859"/>
                                    <a:pt x="116309" y="1917352"/>
                                    <a:pt x="113109" y="1910953"/>
                                  </a:cubicBezTo>
                                  <a:cubicBezTo>
                                    <a:pt x="107166" y="1899067"/>
                                    <a:pt x="108046" y="1883764"/>
                                    <a:pt x="95250" y="1875234"/>
                                  </a:cubicBezTo>
                                  <a:cubicBezTo>
                                    <a:pt x="88442" y="1870696"/>
                                    <a:pt x="79375" y="1871265"/>
                                    <a:pt x="71437" y="1869281"/>
                                  </a:cubicBezTo>
                                  <a:cubicBezTo>
                                    <a:pt x="65484" y="1865312"/>
                                    <a:pt x="57370" y="1863442"/>
                                    <a:pt x="53578" y="1857375"/>
                                  </a:cubicBezTo>
                                  <a:cubicBezTo>
                                    <a:pt x="46926" y="1846732"/>
                                    <a:pt x="45641" y="1833562"/>
                                    <a:pt x="41672" y="1821656"/>
                                  </a:cubicBezTo>
                                  <a:cubicBezTo>
                                    <a:pt x="39687" y="1815703"/>
                                    <a:pt x="37240" y="1809884"/>
                                    <a:pt x="35718" y="1803796"/>
                                  </a:cubicBezTo>
                                  <a:cubicBezTo>
                                    <a:pt x="33734" y="1795859"/>
                                    <a:pt x="34303" y="1786792"/>
                                    <a:pt x="29765" y="1779984"/>
                                  </a:cubicBezTo>
                                  <a:cubicBezTo>
                                    <a:pt x="21982" y="1768309"/>
                                    <a:pt x="0" y="1750218"/>
                                    <a:pt x="0" y="1750218"/>
                                  </a:cubicBezTo>
                                  <a:cubicBezTo>
                                    <a:pt x="1984" y="1736327"/>
                                    <a:pt x="916" y="1721642"/>
                                    <a:pt x="5953" y="1708546"/>
                                  </a:cubicBezTo>
                                  <a:cubicBezTo>
                                    <a:pt x="11090" y="1695191"/>
                                    <a:pt x="29765" y="1672828"/>
                                    <a:pt x="29765" y="1672828"/>
                                  </a:cubicBezTo>
                                  <a:cubicBezTo>
                                    <a:pt x="31749" y="1666875"/>
                                    <a:pt x="34196" y="1661056"/>
                                    <a:pt x="35718" y="1654968"/>
                                  </a:cubicBezTo>
                                  <a:cubicBezTo>
                                    <a:pt x="42298" y="1628648"/>
                                    <a:pt x="34781" y="1627394"/>
                                    <a:pt x="53578" y="1613296"/>
                                  </a:cubicBezTo>
                                  <a:cubicBezTo>
                                    <a:pt x="65026" y="1604710"/>
                                    <a:pt x="89297" y="1589484"/>
                                    <a:pt x="89297" y="1589484"/>
                                  </a:cubicBezTo>
                                  <a:cubicBezTo>
                                    <a:pt x="91281" y="1583531"/>
                                    <a:pt x="93728" y="1577713"/>
                                    <a:pt x="95250" y="1571625"/>
                                  </a:cubicBezTo>
                                  <a:cubicBezTo>
                                    <a:pt x="97079" y="1564308"/>
                                    <a:pt x="101324" y="1533721"/>
                                    <a:pt x="107156" y="1524000"/>
                                  </a:cubicBezTo>
                                  <a:cubicBezTo>
                                    <a:pt x="110044" y="1519187"/>
                                    <a:pt x="115093" y="1516062"/>
                                    <a:pt x="119062" y="1512093"/>
                                  </a:cubicBezTo>
                                  <a:cubicBezTo>
                                    <a:pt x="130991" y="1464376"/>
                                    <a:pt x="129360" y="1504533"/>
                                    <a:pt x="107156" y="1482328"/>
                                  </a:cubicBezTo>
                                  <a:cubicBezTo>
                                    <a:pt x="102719" y="1477891"/>
                                    <a:pt x="103187" y="1470421"/>
                                    <a:pt x="101203" y="1464468"/>
                                  </a:cubicBezTo>
                                  <a:cubicBezTo>
                                    <a:pt x="103187" y="1442640"/>
                                    <a:pt x="102564" y="1420415"/>
                                    <a:pt x="107156" y="1398984"/>
                                  </a:cubicBezTo>
                                  <a:cubicBezTo>
                                    <a:pt x="108655" y="1391988"/>
                                    <a:pt x="119062" y="1388280"/>
                                    <a:pt x="119062" y="1381125"/>
                                  </a:cubicBezTo>
                                  <a:cubicBezTo>
                                    <a:pt x="119062" y="1373571"/>
                                    <a:pt x="99901" y="1346429"/>
                                    <a:pt x="95250" y="1339453"/>
                                  </a:cubicBezTo>
                                  <a:cubicBezTo>
                                    <a:pt x="88670" y="1319710"/>
                                    <a:pt x="100211" y="1325562"/>
                                    <a:pt x="95250" y="132159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1">
                                <a:lumMod val="20000"/>
                                <a:lumOff val="80000"/>
                                <a:alpha val="25000"/>
                              </a:schemeClr>
                            </a:solidFill>
                            <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/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>
                                <a:defRPr/>
                              </a:pPr>
                              <a:endParaRPr lang="es-PE" sz="1000"/>
                            </a:p>
                          </p:txBody>
                        </p:sp>
                        <p:sp>
                          <p:nvSpPr>
                            <p:cNvPr id="79" name="Forma libre 78">
                              <a:extLst>
                                <a:ext uri="{FF2B5EF4-FFF2-40B4-BE49-F238E27FC236}">
                                  <a16:creationId xmlns:a16="http://schemas.microsoft.com/office/drawing/2014/main" id="{6EF095B7-D30D-46C5-91F6-0A9CBC7FBAC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54856" y="1885374"/>
                              <a:ext cx="803449" cy="1213681"/>
                            </a:xfrm>
                            <a:custGeom>
                              <a:avLst/>
                              <a:gdLst>
                                <a:gd name="connsiteX0" fmla="*/ 60614 w 805493"/>
                                <a:gd name="connsiteY0" fmla="*/ 653761 h 1194954"/>
                                <a:gd name="connsiteX1" fmla="*/ 38966 w 805493"/>
                                <a:gd name="connsiteY1" fmla="*/ 636443 h 1194954"/>
                                <a:gd name="connsiteX2" fmla="*/ 34637 w 805493"/>
                                <a:gd name="connsiteY2" fmla="*/ 623454 h 1194954"/>
                                <a:gd name="connsiteX3" fmla="*/ 8659 w 805493"/>
                                <a:gd name="connsiteY3" fmla="*/ 619125 h 1194954"/>
                                <a:gd name="connsiteX4" fmla="*/ 12989 w 805493"/>
                                <a:gd name="connsiteY4" fmla="*/ 571500 h 1194954"/>
                                <a:gd name="connsiteX5" fmla="*/ 21648 w 805493"/>
                                <a:gd name="connsiteY5" fmla="*/ 528204 h 1194954"/>
                                <a:gd name="connsiteX6" fmla="*/ 17318 w 805493"/>
                                <a:gd name="connsiteY6" fmla="*/ 476250 h 1194954"/>
                                <a:gd name="connsiteX7" fmla="*/ 34637 w 805493"/>
                                <a:gd name="connsiteY7" fmla="*/ 450273 h 1194954"/>
                                <a:gd name="connsiteX8" fmla="*/ 43296 w 805493"/>
                                <a:gd name="connsiteY8" fmla="*/ 441614 h 1194954"/>
                                <a:gd name="connsiteX9" fmla="*/ 51955 w 805493"/>
                                <a:gd name="connsiteY9" fmla="*/ 454602 h 1194954"/>
                                <a:gd name="connsiteX10" fmla="*/ 64943 w 805493"/>
                                <a:gd name="connsiteY10" fmla="*/ 489239 h 1194954"/>
                                <a:gd name="connsiteX11" fmla="*/ 90921 w 805493"/>
                                <a:gd name="connsiteY11" fmla="*/ 497898 h 1194954"/>
                                <a:gd name="connsiteX12" fmla="*/ 112568 w 805493"/>
                                <a:gd name="connsiteY12" fmla="*/ 493568 h 1194954"/>
                                <a:gd name="connsiteX13" fmla="*/ 121228 w 805493"/>
                                <a:gd name="connsiteY13" fmla="*/ 484909 h 1194954"/>
                                <a:gd name="connsiteX14" fmla="*/ 134216 w 805493"/>
                                <a:gd name="connsiteY14" fmla="*/ 476250 h 1194954"/>
                                <a:gd name="connsiteX15" fmla="*/ 168853 w 805493"/>
                                <a:gd name="connsiteY15" fmla="*/ 467591 h 1194954"/>
                                <a:gd name="connsiteX16" fmla="*/ 173182 w 805493"/>
                                <a:gd name="connsiteY16" fmla="*/ 454602 h 1194954"/>
                                <a:gd name="connsiteX17" fmla="*/ 186171 w 805493"/>
                                <a:gd name="connsiteY17" fmla="*/ 428625 h 1194954"/>
                                <a:gd name="connsiteX18" fmla="*/ 203489 w 805493"/>
                                <a:gd name="connsiteY18" fmla="*/ 350693 h 1194954"/>
                                <a:gd name="connsiteX19" fmla="*/ 216478 w 805493"/>
                                <a:gd name="connsiteY19" fmla="*/ 346364 h 1194954"/>
                                <a:gd name="connsiteX20" fmla="*/ 216478 w 805493"/>
                                <a:gd name="connsiteY20" fmla="*/ 320386 h 1194954"/>
                                <a:gd name="connsiteX21" fmla="*/ 203489 w 805493"/>
                                <a:gd name="connsiteY21" fmla="*/ 316057 h 1194954"/>
                                <a:gd name="connsiteX22" fmla="*/ 190500 w 805493"/>
                                <a:gd name="connsiteY22" fmla="*/ 285750 h 1194954"/>
                                <a:gd name="connsiteX23" fmla="*/ 177512 w 805493"/>
                                <a:gd name="connsiteY23" fmla="*/ 281420 h 1194954"/>
                                <a:gd name="connsiteX24" fmla="*/ 155864 w 805493"/>
                                <a:gd name="connsiteY24" fmla="*/ 242454 h 1194954"/>
                                <a:gd name="connsiteX25" fmla="*/ 151534 w 805493"/>
                                <a:gd name="connsiteY25" fmla="*/ 229466 h 1194954"/>
                                <a:gd name="connsiteX26" fmla="*/ 125557 w 805493"/>
                                <a:gd name="connsiteY26" fmla="*/ 220807 h 1194954"/>
                                <a:gd name="connsiteX27" fmla="*/ 86591 w 805493"/>
                                <a:gd name="connsiteY27" fmla="*/ 229466 h 1194954"/>
                                <a:gd name="connsiteX28" fmla="*/ 73603 w 805493"/>
                                <a:gd name="connsiteY28" fmla="*/ 238125 h 1194954"/>
                                <a:gd name="connsiteX29" fmla="*/ 56284 w 805493"/>
                                <a:gd name="connsiteY29" fmla="*/ 203489 h 1194954"/>
                                <a:gd name="connsiteX30" fmla="*/ 38966 w 805493"/>
                                <a:gd name="connsiteY30" fmla="*/ 199159 h 1194954"/>
                                <a:gd name="connsiteX31" fmla="*/ 21648 w 805493"/>
                                <a:gd name="connsiteY31" fmla="*/ 173182 h 1194954"/>
                                <a:gd name="connsiteX32" fmla="*/ 12989 w 805493"/>
                                <a:gd name="connsiteY32" fmla="*/ 147204 h 1194954"/>
                                <a:gd name="connsiteX33" fmla="*/ 8659 w 805493"/>
                                <a:gd name="connsiteY33" fmla="*/ 134216 h 1194954"/>
                                <a:gd name="connsiteX34" fmla="*/ 4330 w 805493"/>
                                <a:gd name="connsiteY34" fmla="*/ 108239 h 1194954"/>
                                <a:gd name="connsiteX35" fmla="*/ 0 w 805493"/>
                                <a:gd name="connsiteY35" fmla="*/ 95250 h 1194954"/>
                                <a:gd name="connsiteX36" fmla="*/ 8659 w 805493"/>
                                <a:gd name="connsiteY36" fmla="*/ 56284 h 1194954"/>
                                <a:gd name="connsiteX37" fmla="*/ 17318 w 805493"/>
                                <a:gd name="connsiteY37" fmla="*/ 43295 h 1194954"/>
                                <a:gd name="connsiteX38" fmla="*/ 12989 w 805493"/>
                                <a:gd name="connsiteY38" fmla="*/ 25977 h 1194954"/>
                                <a:gd name="connsiteX39" fmla="*/ 8659 w 805493"/>
                                <a:gd name="connsiteY39" fmla="*/ 12989 h 1194954"/>
                                <a:gd name="connsiteX40" fmla="*/ 12989 w 805493"/>
                                <a:gd name="connsiteY40" fmla="*/ 0 h 1194954"/>
                                <a:gd name="connsiteX41" fmla="*/ 43296 w 805493"/>
                                <a:gd name="connsiteY41" fmla="*/ 8659 h 1194954"/>
                                <a:gd name="connsiteX42" fmla="*/ 51955 w 805493"/>
                                <a:gd name="connsiteY42" fmla="*/ 21648 h 1194954"/>
                                <a:gd name="connsiteX43" fmla="*/ 64943 w 805493"/>
                                <a:gd name="connsiteY43" fmla="*/ 47625 h 1194954"/>
                                <a:gd name="connsiteX44" fmla="*/ 69273 w 805493"/>
                                <a:gd name="connsiteY44" fmla="*/ 60614 h 1194954"/>
                                <a:gd name="connsiteX45" fmla="*/ 86591 w 805493"/>
                                <a:gd name="connsiteY45" fmla="*/ 69273 h 1194954"/>
                                <a:gd name="connsiteX46" fmla="*/ 99580 w 805493"/>
                                <a:gd name="connsiteY46" fmla="*/ 77932 h 1194954"/>
                                <a:gd name="connsiteX47" fmla="*/ 190500 w 805493"/>
                                <a:gd name="connsiteY47" fmla="*/ 86591 h 1194954"/>
                                <a:gd name="connsiteX48" fmla="*/ 199159 w 805493"/>
                                <a:gd name="connsiteY48" fmla="*/ 99579 h 1194954"/>
                                <a:gd name="connsiteX49" fmla="*/ 212148 w 805493"/>
                                <a:gd name="connsiteY49" fmla="*/ 103909 h 1194954"/>
                                <a:gd name="connsiteX50" fmla="*/ 251114 w 805493"/>
                                <a:gd name="connsiteY50" fmla="*/ 112568 h 1194954"/>
                                <a:gd name="connsiteX51" fmla="*/ 264103 w 805493"/>
                                <a:gd name="connsiteY51" fmla="*/ 116898 h 1194954"/>
                                <a:gd name="connsiteX52" fmla="*/ 281421 w 805493"/>
                                <a:gd name="connsiteY52" fmla="*/ 125557 h 1194954"/>
                                <a:gd name="connsiteX53" fmla="*/ 311728 w 805493"/>
                                <a:gd name="connsiteY53" fmla="*/ 129886 h 1194954"/>
                                <a:gd name="connsiteX54" fmla="*/ 333375 w 805493"/>
                                <a:gd name="connsiteY54" fmla="*/ 134216 h 1194954"/>
                                <a:gd name="connsiteX55" fmla="*/ 337705 w 805493"/>
                                <a:gd name="connsiteY55" fmla="*/ 147204 h 1194954"/>
                                <a:gd name="connsiteX56" fmla="*/ 342034 w 805493"/>
                                <a:gd name="connsiteY56" fmla="*/ 190500 h 1194954"/>
                                <a:gd name="connsiteX57" fmla="*/ 350693 w 805493"/>
                                <a:gd name="connsiteY57" fmla="*/ 203489 h 1194954"/>
                                <a:gd name="connsiteX58" fmla="*/ 372341 w 805493"/>
                                <a:gd name="connsiteY58" fmla="*/ 220807 h 1194954"/>
                                <a:gd name="connsiteX59" fmla="*/ 385330 w 805493"/>
                                <a:gd name="connsiteY59" fmla="*/ 225136 h 1194954"/>
                                <a:gd name="connsiteX60" fmla="*/ 489239 w 805493"/>
                                <a:gd name="connsiteY60" fmla="*/ 220807 h 1194954"/>
                                <a:gd name="connsiteX61" fmla="*/ 502228 w 805493"/>
                                <a:gd name="connsiteY61" fmla="*/ 216477 h 1194954"/>
                                <a:gd name="connsiteX62" fmla="*/ 510887 w 805493"/>
                                <a:gd name="connsiteY62" fmla="*/ 229466 h 1194954"/>
                                <a:gd name="connsiteX63" fmla="*/ 536864 w 805493"/>
                                <a:gd name="connsiteY63" fmla="*/ 264102 h 1194954"/>
                                <a:gd name="connsiteX64" fmla="*/ 545523 w 805493"/>
                                <a:gd name="connsiteY64" fmla="*/ 277091 h 1194954"/>
                                <a:gd name="connsiteX65" fmla="*/ 571500 w 805493"/>
                                <a:gd name="connsiteY65" fmla="*/ 294409 h 1194954"/>
                                <a:gd name="connsiteX66" fmla="*/ 619125 w 805493"/>
                                <a:gd name="connsiteY66" fmla="*/ 277091 h 1194954"/>
                                <a:gd name="connsiteX67" fmla="*/ 610466 w 805493"/>
                                <a:gd name="connsiteY67" fmla="*/ 264102 h 1194954"/>
                                <a:gd name="connsiteX68" fmla="*/ 606137 w 805493"/>
                                <a:gd name="connsiteY68" fmla="*/ 251114 h 1194954"/>
                                <a:gd name="connsiteX69" fmla="*/ 619125 w 805493"/>
                                <a:gd name="connsiteY69" fmla="*/ 246784 h 1194954"/>
                                <a:gd name="connsiteX70" fmla="*/ 662421 w 805493"/>
                                <a:gd name="connsiteY70" fmla="*/ 251114 h 1194954"/>
                                <a:gd name="connsiteX71" fmla="*/ 675409 w 805493"/>
                                <a:gd name="connsiteY71" fmla="*/ 264102 h 1194954"/>
                                <a:gd name="connsiteX72" fmla="*/ 705716 w 805493"/>
                                <a:gd name="connsiteY72" fmla="*/ 272761 h 1194954"/>
                                <a:gd name="connsiteX73" fmla="*/ 774989 w 805493"/>
                                <a:gd name="connsiteY73" fmla="*/ 268432 h 1194954"/>
                                <a:gd name="connsiteX74" fmla="*/ 783648 w 805493"/>
                                <a:gd name="connsiteY74" fmla="*/ 242454 h 1194954"/>
                                <a:gd name="connsiteX75" fmla="*/ 796637 w 805493"/>
                                <a:gd name="connsiteY75" fmla="*/ 246784 h 1194954"/>
                                <a:gd name="connsiteX76" fmla="*/ 805296 w 805493"/>
                                <a:gd name="connsiteY76" fmla="*/ 259773 h 1194954"/>
                                <a:gd name="connsiteX77" fmla="*/ 792307 w 805493"/>
                                <a:gd name="connsiteY77" fmla="*/ 290079 h 1194954"/>
                                <a:gd name="connsiteX78" fmla="*/ 787978 w 805493"/>
                                <a:gd name="connsiteY78" fmla="*/ 303068 h 1194954"/>
                                <a:gd name="connsiteX79" fmla="*/ 779318 w 805493"/>
                                <a:gd name="connsiteY79" fmla="*/ 342034 h 1194954"/>
                                <a:gd name="connsiteX80" fmla="*/ 783648 w 805493"/>
                                <a:gd name="connsiteY80" fmla="*/ 389659 h 1194954"/>
                                <a:gd name="connsiteX81" fmla="*/ 792307 w 805493"/>
                                <a:gd name="connsiteY81" fmla="*/ 402648 h 1194954"/>
                                <a:gd name="connsiteX82" fmla="*/ 796637 w 805493"/>
                                <a:gd name="connsiteY82" fmla="*/ 415636 h 1194954"/>
                                <a:gd name="connsiteX83" fmla="*/ 805296 w 805493"/>
                                <a:gd name="connsiteY83" fmla="*/ 445943 h 1194954"/>
                                <a:gd name="connsiteX84" fmla="*/ 800966 w 805493"/>
                                <a:gd name="connsiteY84" fmla="*/ 493568 h 1194954"/>
                                <a:gd name="connsiteX85" fmla="*/ 787978 w 805493"/>
                                <a:gd name="connsiteY85" fmla="*/ 502227 h 1194954"/>
                                <a:gd name="connsiteX86" fmla="*/ 766330 w 805493"/>
                                <a:gd name="connsiteY86" fmla="*/ 519545 h 1194954"/>
                                <a:gd name="connsiteX87" fmla="*/ 701387 w 805493"/>
                                <a:gd name="connsiteY87" fmla="*/ 506557 h 1194954"/>
                                <a:gd name="connsiteX88" fmla="*/ 688398 w 805493"/>
                                <a:gd name="connsiteY88" fmla="*/ 502227 h 1194954"/>
                                <a:gd name="connsiteX89" fmla="*/ 675409 w 805493"/>
                                <a:gd name="connsiteY89" fmla="*/ 497898 h 1194954"/>
                                <a:gd name="connsiteX90" fmla="*/ 627784 w 805493"/>
                                <a:gd name="connsiteY90" fmla="*/ 502227 h 1194954"/>
                                <a:gd name="connsiteX91" fmla="*/ 632114 w 805493"/>
                                <a:gd name="connsiteY91" fmla="*/ 545523 h 1194954"/>
                                <a:gd name="connsiteX92" fmla="*/ 627784 w 805493"/>
                                <a:gd name="connsiteY92" fmla="*/ 584489 h 1194954"/>
                                <a:gd name="connsiteX93" fmla="*/ 619125 w 805493"/>
                                <a:gd name="connsiteY93" fmla="*/ 597477 h 1194954"/>
                                <a:gd name="connsiteX94" fmla="*/ 610466 w 805493"/>
                                <a:gd name="connsiteY94" fmla="*/ 614795 h 1194954"/>
                                <a:gd name="connsiteX95" fmla="*/ 588818 w 805493"/>
                                <a:gd name="connsiteY95" fmla="*/ 636443 h 1194954"/>
                                <a:gd name="connsiteX96" fmla="*/ 549853 w 805493"/>
                                <a:gd name="connsiteY96" fmla="*/ 640773 h 1194954"/>
                                <a:gd name="connsiteX97" fmla="*/ 545523 w 805493"/>
                                <a:gd name="connsiteY97" fmla="*/ 679739 h 1194954"/>
                                <a:gd name="connsiteX98" fmla="*/ 558512 w 805493"/>
                                <a:gd name="connsiteY98" fmla="*/ 684068 h 1194954"/>
                                <a:gd name="connsiteX99" fmla="*/ 562841 w 805493"/>
                                <a:gd name="connsiteY99" fmla="*/ 697057 h 1194954"/>
                                <a:gd name="connsiteX100" fmla="*/ 567171 w 805493"/>
                                <a:gd name="connsiteY100" fmla="*/ 740352 h 1194954"/>
                                <a:gd name="connsiteX101" fmla="*/ 584489 w 805493"/>
                                <a:gd name="connsiteY101" fmla="*/ 766329 h 1194954"/>
                                <a:gd name="connsiteX102" fmla="*/ 588818 w 805493"/>
                                <a:gd name="connsiteY102" fmla="*/ 779318 h 1194954"/>
                                <a:gd name="connsiteX103" fmla="*/ 593148 w 805493"/>
                                <a:gd name="connsiteY103" fmla="*/ 839932 h 1194954"/>
                                <a:gd name="connsiteX104" fmla="*/ 610466 w 805493"/>
                                <a:gd name="connsiteY104" fmla="*/ 865909 h 1194954"/>
                                <a:gd name="connsiteX105" fmla="*/ 614796 w 805493"/>
                                <a:gd name="connsiteY105" fmla="*/ 887557 h 1194954"/>
                                <a:gd name="connsiteX106" fmla="*/ 666750 w 805493"/>
                                <a:gd name="connsiteY106" fmla="*/ 904875 h 1194954"/>
                                <a:gd name="connsiteX107" fmla="*/ 671080 w 805493"/>
                                <a:gd name="connsiteY107" fmla="*/ 961159 h 1194954"/>
                                <a:gd name="connsiteX108" fmla="*/ 658091 w 805493"/>
                                <a:gd name="connsiteY108" fmla="*/ 969818 h 1194954"/>
                                <a:gd name="connsiteX109" fmla="*/ 632114 w 805493"/>
                                <a:gd name="connsiteY109" fmla="*/ 978477 h 1194954"/>
                                <a:gd name="connsiteX110" fmla="*/ 619125 w 805493"/>
                                <a:gd name="connsiteY110" fmla="*/ 987136 h 1194954"/>
                                <a:gd name="connsiteX111" fmla="*/ 614796 w 805493"/>
                                <a:gd name="connsiteY111" fmla="*/ 1000125 h 1194954"/>
                                <a:gd name="connsiteX112" fmla="*/ 610466 w 805493"/>
                                <a:gd name="connsiteY112" fmla="*/ 1052079 h 1194954"/>
                                <a:gd name="connsiteX113" fmla="*/ 584489 w 805493"/>
                                <a:gd name="connsiteY113" fmla="*/ 1065068 h 1194954"/>
                                <a:gd name="connsiteX114" fmla="*/ 567171 w 805493"/>
                                <a:gd name="connsiteY114" fmla="*/ 1190625 h 1194954"/>
                                <a:gd name="connsiteX115" fmla="*/ 554182 w 805493"/>
                                <a:gd name="connsiteY115" fmla="*/ 1194954 h 1194954"/>
                                <a:gd name="connsiteX116" fmla="*/ 545523 w 805493"/>
                                <a:gd name="connsiteY116" fmla="*/ 1181966 h 1194954"/>
                                <a:gd name="connsiteX117" fmla="*/ 541193 w 805493"/>
                                <a:gd name="connsiteY117" fmla="*/ 1168977 h 1194954"/>
                                <a:gd name="connsiteX118" fmla="*/ 532534 w 805493"/>
                                <a:gd name="connsiteY118" fmla="*/ 1138670 h 1194954"/>
                                <a:gd name="connsiteX119" fmla="*/ 510887 w 805493"/>
                                <a:gd name="connsiteY119" fmla="*/ 1112693 h 1194954"/>
                                <a:gd name="connsiteX120" fmla="*/ 502228 w 805493"/>
                                <a:gd name="connsiteY120" fmla="*/ 1099704 h 1194954"/>
                                <a:gd name="connsiteX121" fmla="*/ 467591 w 805493"/>
                                <a:gd name="connsiteY121" fmla="*/ 1108364 h 1194954"/>
                                <a:gd name="connsiteX122" fmla="*/ 445943 w 805493"/>
                                <a:gd name="connsiteY122" fmla="*/ 1130011 h 1194954"/>
                                <a:gd name="connsiteX123" fmla="*/ 432955 w 805493"/>
                                <a:gd name="connsiteY123" fmla="*/ 1125682 h 1194954"/>
                                <a:gd name="connsiteX124" fmla="*/ 424296 w 805493"/>
                                <a:gd name="connsiteY124" fmla="*/ 1112693 h 1194954"/>
                                <a:gd name="connsiteX125" fmla="*/ 411307 w 805493"/>
                                <a:gd name="connsiteY125" fmla="*/ 1104034 h 1194954"/>
                                <a:gd name="connsiteX126" fmla="*/ 355023 w 805493"/>
                                <a:gd name="connsiteY126" fmla="*/ 1108364 h 1194954"/>
                                <a:gd name="connsiteX127" fmla="*/ 329046 w 805493"/>
                                <a:gd name="connsiteY127" fmla="*/ 1121352 h 1194954"/>
                                <a:gd name="connsiteX128" fmla="*/ 316057 w 805493"/>
                                <a:gd name="connsiteY128" fmla="*/ 1125682 h 1194954"/>
                                <a:gd name="connsiteX129" fmla="*/ 255443 w 805493"/>
                                <a:gd name="connsiteY129" fmla="*/ 1112693 h 1194954"/>
                                <a:gd name="connsiteX130" fmla="*/ 229466 w 805493"/>
                                <a:gd name="connsiteY130" fmla="*/ 1099704 h 1194954"/>
                                <a:gd name="connsiteX131" fmla="*/ 225137 w 805493"/>
                                <a:gd name="connsiteY131" fmla="*/ 1086716 h 1194954"/>
                                <a:gd name="connsiteX132" fmla="*/ 238125 w 805493"/>
                                <a:gd name="connsiteY132" fmla="*/ 1082386 h 1194954"/>
                                <a:gd name="connsiteX133" fmla="*/ 264103 w 805493"/>
                                <a:gd name="connsiteY133" fmla="*/ 1069398 h 1194954"/>
                                <a:gd name="connsiteX134" fmla="*/ 277091 w 805493"/>
                                <a:gd name="connsiteY134" fmla="*/ 1060739 h 1194954"/>
                                <a:gd name="connsiteX135" fmla="*/ 290080 w 805493"/>
                                <a:gd name="connsiteY135" fmla="*/ 1056409 h 1194954"/>
                                <a:gd name="connsiteX136" fmla="*/ 311728 w 805493"/>
                                <a:gd name="connsiteY136" fmla="*/ 1047750 h 1194954"/>
                                <a:gd name="connsiteX137" fmla="*/ 316057 w 805493"/>
                                <a:gd name="connsiteY137" fmla="*/ 1034761 h 1194954"/>
                                <a:gd name="connsiteX138" fmla="*/ 303068 w 805493"/>
                                <a:gd name="connsiteY138" fmla="*/ 1008784 h 1194954"/>
                                <a:gd name="connsiteX139" fmla="*/ 277091 w 805493"/>
                                <a:gd name="connsiteY139" fmla="*/ 991466 h 1194954"/>
                                <a:gd name="connsiteX140" fmla="*/ 277091 w 805493"/>
                                <a:gd name="connsiteY140" fmla="*/ 956829 h 1194954"/>
                                <a:gd name="connsiteX141" fmla="*/ 285750 w 805493"/>
                                <a:gd name="connsiteY141" fmla="*/ 943841 h 1194954"/>
                                <a:gd name="connsiteX142" fmla="*/ 246784 w 805493"/>
                                <a:gd name="connsiteY142" fmla="*/ 948170 h 1194954"/>
                                <a:gd name="connsiteX143" fmla="*/ 199159 w 805493"/>
                                <a:gd name="connsiteY143" fmla="*/ 939511 h 1194954"/>
                                <a:gd name="connsiteX144" fmla="*/ 186171 w 805493"/>
                                <a:gd name="connsiteY144" fmla="*/ 926523 h 1194954"/>
                                <a:gd name="connsiteX145" fmla="*/ 177512 w 805493"/>
                                <a:gd name="connsiteY145" fmla="*/ 939511 h 1194954"/>
                                <a:gd name="connsiteX146" fmla="*/ 142875 w 805493"/>
                                <a:gd name="connsiteY146" fmla="*/ 939511 h 1194954"/>
                                <a:gd name="connsiteX147" fmla="*/ 134216 w 805493"/>
                                <a:gd name="connsiteY147" fmla="*/ 926523 h 1194954"/>
                                <a:gd name="connsiteX148" fmla="*/ 116898 w 805493"/>
                                <a:gd name="connsiteY148" fmla="*/ 870239 h 1194954"/>
                                <a:gd name="connsiteX149" fmla="*/ 103909 w 805493"/>
                                <a:gd name="connsiteY149" fmla="*/ 861579 h 1194954"/>
                                <a:gd name="connsiteX150" fmla="*/ 77932 w 805493"/>
                                <a:gd name="connsiteY150" fmla="*/ 848591 h 1194954"/>
                                <a:gd name="connsiteX151" fmla="*/ 73603 w 805493"/>
                                <a:gd name="connsiteY151" fmla="*/ 831273 h 1194954"/>
                                <a:gd name="connsiteX152" fmla="*/ 86591 w 805493"/>
                                <a:gd name="connsiteY152" fmla="*/ 818284 h 1194954"/>
                                <a:gd name="connsiteX153" fmla="*/ 99580 w 805493"/>
                                <a:gd name="connsiteY153" fmla="*/ 792307 h 1194954"/>
                                <a:gd name="connsiteX154" fmla="*/ 82262 w 805493"/>
                                <a:gd name="connsiteY154" fmla="*/ 753341 h 1194954"/>
                                <a:gd name="connsiteX155" fmla="*/ 77932 w 805493"/>
                                <a:gd name="connsiteY155" fmla="*/ 723034 h 1194954"/>
                                <a:gd name="connsiteX156" fmla="*/ 51955 w 805493"/>
                                <a:gd name="connsiteY156" fmla="*/ 714375 h 1194954"/>
                                <a:gd name="connsiteX157" fmla="*/ 38966 w 805493"/>
                                <a:gd name="connsiteY157" fmla="*/ 705716 h 1194954"/>
                                <a:gd name="connsiteX158" fmla="*/ 51955 w 805493"/>
                                <a:gd name="connsiteY158" fmla="*/ 649432 h 1194954"/>
                                <a:gd name="connsiteX159" fmla="*/ 56284 w 805493"/>
                                <a:gd name="connsiteY159" fmla="*/ 636443 h 1194954"/>
                                <a:gd name="connsiteX160" fmla="*/ 60614 w 805493"/>
                                <a:gd name="connsiteY160" fmla="*/ 653761 h 119495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  <a:cxn ang="0">
                                  <a:pos x="connsiteX121" y="connsiteY121"/>
                                </a:cxn>
                                <a:cxn ang="0">
                                  <a:pos x="connsiteX122" y="connsiteY122"/>
                                </a:cxn>
                                <a:cxn ang="0">
                                  <a:pos x="connsiteX123" y="connsiteY123"/>
                                </a:cxn>
                                <a:cxn ang="0">
                                  <a:pos x="connsiteX124" y="connsiteY124"/>
                                </a:cxn>
                                <a:cxn ang="0">
                                  <a:pos x="connsiteX125" y="connsiteY125"/>
                                </a:cxn>
                                <a:cxn ang="0">
                                  <a:pos x="connsiteX126" y="connsiteY126"/>
                                </a:cxn>
                                <a:cxn ang="0">
                                  <a:pos x="connsiteX127" y="connsiteY127"/>
                                </a:cxn>
                                <a:cxn ang="0">
                                  <a:pos x="connsiteX128" y="connsiteY128"/>
                                </a:cxn>
                                <a:cxn ang="0">
                                  <a:pos x="connsiteX129" y="connsiteY129"/>
                                </a:cxn>
                                <a:cxn ang="0">
                                  <a:pos x="connsiteX130" y="connsiteY130"/>
                                </a:cxn>
                                <a:cxn ang="0">
                                  <a:pos x="connsiteX131" y="connsiteY131"/>
                                </a:cxn>
                                <a:cxn ang="0">
                                  <a:pos x="connsiteX132" y="connsiteY132"/>
                                </a:cxn>
                                <a:cxn ang="0">
                                  <a:pos x="connsiteX133" y="connsiteY133"/>
                                </a:cxn>
                                <a:cxn ang="0">
                                  <a:pos x="connsiteX134" y="connsiteY134"/>
                                </a:cxn>
                                <a:cxn ang="0">
                                  <a:pos x="connsiteX135" y="connsiteY135"/>
                                </a:cxn>
                                <a:cxn ang="0">
                                  <a:pos x="connsiteX136" y="connsiteY136"/>
                                </a:cxn>
                                <a:cxn ang="0">
                                  <a:pos x="connsiteX137" y="connsiteY137"/>
                                </a:cxn>
                                <a:cxn ang="0">
                                  <a:pos x="connsiteX138" y="connsiteY138"/>
                                </a:cxn>
                                <a:cxn ang="0">
                                  <a:pos x="connsiteX139" y="connsiteY139"/>
                                </a:cxn>
                                <a:cxn ang="0">
                                  <a:pos x="connsiteX140" y="connsiteY140"/>
                                </a:cxn>
                                <a:cxn ang="0">
                                  <a:pos x="connsiteX141" y="connsiteY141"/>
                                </a:cxn>
                                <a:cxn ang="0">
                                  <a:pos x="connsiteX142" y="connsiteY142"/>
                                </a:cxn>
                                <a:cxn ang="0">
                                  <a:pos x="connsiteX143" y="connsiteY143"/>
                                </a:cxn>
                                <a:cxn ang="0">
                                  <a:pos x="connsiteX144" y="connsiteY144"/>
                                </a:cxn>
                                <a:cxn ang="0">
                                  <a:pos x="connsiteX145" y="connsiteY145"/>
                                </a:cxn>
                                <a:cxn ang="0">
                                  <a:pos x="connsiteX146" y="connsiteY146"/>
                                </a:cxn>
                                <a:cxn ang="0">
                                  <a:pos x="connsiteX147" y="connsiteY147"/>
                                </a:cxn>
                                <a:cxn ang="0">
                                  <a:pos x="connsiteX148" y="connsiteY148"/>
                                </a:cxn>
                                <a:cxn ang="0">
                                  <a:pos x="connsiteX149" y="connsiteY149"/>
                                </a:cxn>
                                <a:cxn ang="0">
                                  <a:pos x="connsiteX150" y="connsiteY150"/>
                                </a:cxn>
                                <a:cxn ang="0">
                                  <a:pos x="connsiteX151" y="connsiteY151"/>
                                </a:cxn>
                                <a:cxn ang="0">
                                  <a:pos x="connsiteX152" y="connsiteY152"/>
                                </a:cxn>
                                <a:cxn ang="0">
                                  <a:pos x="connsiteX153" y="connsiteY153"/>
                                </a:cxn>
                                <a:cxn ang="0">
                                  <a:pos x="connsiteX154" y="connsiteY154"/>
                                </a:cxn>
                                <a:cxn ang="0">
                                  <a:pos x="connsiteX155" y="connsiteY155"/>
                                </a:cxn>
                                <a:cxn ang="0">
                                  <a:pos x="connsiteX156" y="connsiteY156"/>
                                </a:cxn>
                                <a:cxn ang="0">
                                  <a:pos x="connsiteX157" y="connsiteY157"/>
                                </a:cxn>
                                <a:cxn ang="0">
                                  <a:pos x="connsiteX158" y="connsiteY158"/>
                                </a:cxn>
                                <a:cxn ang="0">
                                  <a:pos x="connsiteX159" y="connsiteY159"/>
                                </a:cxn>
                                <a:cxn ang="0">
                                  <a:pos x="connsiteX160" y="connsiteY160"/>
                                </a:cxn>
                              </a:cxnLst>
                              <a:rect l="l" t="t" r="r" b="b"/>
                              <a:pathLst>
                                <a:path w="805493" h="1194954">
                                  <a:moveTo>
                                    <a:pt x="60614" y="653761"/>
                                  </a:moveTo>
                                  <a:cubicBezTo>
                                    <a:pt x="57728" y="653761"/>
                                    <a:pt x="44980" y="643459"/>
                                    <a:pt x="38966" y="636443"/>
                                  </a:cubicBezTo>
                                  <a:cubicBezTo>
                                    <a:pt x="35996" y="632978"/>
                                    <a:pt x="38600" y="625718"/>
                                    <a:pt x="34637" y="623454"/>
                                  </a:cubicBezTo>
                                  <a:cubicBezTo>
                                    <a:pt x="27015" y="619099"/>
                                    <a:pt x="17318" y="620568"/>
                                    <a:pt x="8659" y="619125"/>
                                  </a:cubicBezTo>
                                  <a:cubicBezTo>
                                    <a:pt x="10102" y="603250"/>
                                    <a:pt x="11127" y="587331"/>
                                    <a:pt x="12989" y="571500"/>
                                  </a:cubicBezTo>
                                  <a:cubicBezTo>
                                    <a:pt x="15349" y="551443"/>
                                    <a:pt x="17187" y="546048"/>
                                    <a:pt x="21648" y="528204"/>
                                  </a:cubicBezTo>
                                  <a:cubicBezTo>
                                    <a:pt x="8343" y="508248"/>
                                    <a:pt x="5875" y="510579"/>
                                    <a:pt x="17318" y="476250"/>
                                  </a:cubicBezTo>
                                  <a:cubicBezTo>
                                    <a:pt x="20609" y="466377"/>
                                    <a:pt x="34637" y="450273"/>
                                    <a:pt x="34637" y="450273"/>
                                  </a:cubicBezTo>
                                  <a:cubicBezTo>
                                    <a:pt x="41394" y="416483"/>
                                    <a:pt x="35688" y="426398"/>
                                    <a:pt x="43296" y="441614"/>
                                  </a:cubicBezTo>
                                  <a:cubicBezTo>
                                    <a:pt x="45623" y="446268"/>
                                    <a:pt x="49069" y="450273"/>
                                    <a:pt x="51955" y="454602"/>
                                  </a:cubicBezTo>
                                  <a:cubicBezTo>
                                    <a:pt x="54049" y="467165"/>
                                    <a:pt x="51429" y="482482"/>
                                    <a:pt x="64943" y="489239"/>
                                  </a:cubicBezTo>
                                  <a:cubicBezTo>
                                    <a:pt x="73107" y="493321"/>
                                    <a:pt x="90921" y="497898"/>
                                    <a:pt x="90921" y="497898"/>
                                  </a:cubicBezTo>
                                  <a:cubicBezTo>
                                    <a:pt x="98137" y="496455"/>
                                    <a:pt x="105804" y="496467"/>
                                    <a:pt x="112568" y="493568"/>
                                  </a:cubicBezTo>
                                  <a:cubicBezTo>
                                    <a:pt x="116320" y="491960"/>
                                    <a:pt x="118040" y="487459"/>
                                    <a:pt x="121228" y="484909"/>
                                  </a:cubicBezTo>
                                  <a:cubicBezTo>
                                    <a:pt x="125291" y="481659"/>
                                    <a:pt x="129562" y="478577"/>
                                    <a:pt x="134216" y="476250"/>
                                  </a:cubicBezTo>
                                  <a:cubicBezTo>
                                    <a:pt x="143094" y="471811"/>
                                    <a:pt x="160615" y="469238"/>
                                    <a:pt x="168853" y="467591"/>
                                  </a:cubicBezTo>
                                  <a:cubicBezTo>
                                    <a:pt x="170296" y="463261"/>
                                    <a:pt x="171141" y="458684"/>
                                    <a:pt x="173182" y="454602"/>
                                  </a:cubicBezTo>
                                  <a:cubicBezTo>
                                    <a:pt x="189971" y="421022"/>
                                    <a:pt x="175285" y="461281"/>
                                    <a:pt x="186171" y="428625"/>
                                  </a:cubicBezTo>
                                  <a:cubicBezTo>
                                    <a:pt x="189283" y="378822"/>
                                    <a:pt x="171596" y="366638"/>
                                    <a:pt x="203489" y="350693"/>
                                  </a:cubicBezTo>
                                  <a:cubicBezTo>
                                    <a:pt x="207571" y="348652"/>
                                    <a:pt x="212148" y="347807"/>
                                    <a:pt x="216478" y="346364"/>
                                  </a:cubicBezTo>
                                  <a:cubicBezTo>
                                    <a:pt x="219364" y="337706"/>
                                    <a:pt x="225136" y="329044"/>
                                    <a:pt x="216478" y="320386"/>
                                  </a:cubicBezTo>
                                  <a:cubicBezTo>
                                    <a:pt x="213251" y="317159"/>
                                    <a:pt x="207819" y="317500"/>
                                    <a:pt x="203489" y="316057"/>
                                  </a:cubicBezTo>
                                  <a:cubicBezTo>
                                    <a:pt x="200901" y="308295"/>
                                    <a:pt x="195850" y="291100"/>
                                    <a:pt x="190500" y="285750"/>
                                  </a:cubicBezTo>
                                  <a:cubicBezTo>
                                    <a:pt x="187273" y="282523"/>
                                    <a:pt x="181841" y="282863"/>
                                    <a:pt x="177512" y="281420"/>
                                  </a:cubicBezTo>
                                  <a:cubicBezTo>
                                    <a:pt x="158068" y="261977"/>
                                    <a:pt x="166460" y="274242"/>
                                    <a:pt x="155864" y="242454"/>
                                  </a:cubicBezTo>
                                  <a:cubicBezTo>
                                    <a:pt x="154421" y="238125"/>
                                    <a:pt x="155863" y="230909"/>
                                    <a:pt x="151534" y="229466"/>
                                  </a:cubicBezTo>
                                  <a:lnTo>
                                    <a:pt x="125557" y="220807"/>
                                  </a:lnTo>
                                  <a:cubicBezTo>
                                    <a:pt x="115576" y="222470"/>
                                    <a:pt x="97251" y="224136"/>
                                    <a:pt x="86591" y="229466"/>
                                  </a:cubicBezTo>
                                  <a:cubicBezTo>
                                    <a:pt x="81937" y="231793"/>
                                    <a:pt x="77932" y="235239"/>
                                    <a:pt x="73603" y="238125"/>
                                  </a:cubicBezTo>
                                  <a:cubicBezTo>
                                    <a:pt x="41448" y="227406"/>
                                    <a:pt x="82468" y="245383"/>
                                    <a:pt x="56284" y="203489"/>
                                  </a:cubicBezTo>
                                  <a:cubicBezTo>
                                    <a:pt x="53130" y="198443"/>
                                    <a:pt x="44739" y="200602"/>
                                    <a:pt x="38966" y="199159"/>
                                  </a:cubicBezTo>
                                  <a:cubicBezTo>
                                    <a:pt x="24646" y="156191"/>
                                    <a:pt x="48671" y="221824"/>
                                    <a:pt x="21648" y="173182"/>
                                  </a:cubicBezTo>
                                  <a:cubicBezTo>
                                    <a:pt x="17215" y="165203"/>
                                    <a:pt x="15876" y="155863"/>
                                    <a:pt x="12989" y="147204"/>
                                  </a:cubicBezTo>
                                  <a:lnTo>
                                    <a:pt x="8659" y="134216"/>
                                  </a:lnTo>
                                  <a:cubicBezTo>
                                    <a:pt x="7216" y="125557"/>
                                    <a:pt x="6234" y="116808"/>
                                    <a:pt x="4330" y="108239"/>
                                  </a:cubicBezTo>
                                  <a:cubicBezTo>
                                    <a:pt x="3340" y="103784"/>
                                    <a:pt x="0" y="99814"/>
                                    <a:pt x="0" y="95250"/>
                                  </a:cubicBezTo>
                                  <a:cubicBezTo>
                                    <a:pt x="0" y="88603"/>
                                    <a:pt x="4196" y="65211"/>
                                    <a:pt x="8659" y="56284"/>
                                  </a:cubicBezTo>
                                  <a:cubicBezTo>
                                    <a:pt x="10986" y="51630"/>
                                    <a:pt x="14432" y="47625"/>
                                    <a:pt x="17318" y="43295"/>
                                  </a:cubicBezTo>
                                  <a:cubicBezTo>
                                    <a:pt x="15875" y="37522"/>
                                    <a:pt x="14624" y="31698"/>
                                    <a:pt x="12989" y="25977"/>
                                  </a:cubicBezTo>
                                  <a:cubicBezTo>
                                    <a:pt x="11735" y="21589"/>
                                    <a:pt x="8659" y="17553"/>
                                    <a:pt x="8659" y="12989"/>
                                  </a:cubicBezTo>
                                  <a:cubicBezTo>
                                    <a:pt x="8659" y="8425"/>
                                    <a:pt x="11546" y="4330"/>
                                    <a:pt x="12989" y="0"/>
                                  </a:cubicBezTo>
                                  <a:cubicBezTo>
                                    <a:pt x="14123" y="284"/>
                                    <a:pt x="40471" y="6399"/>
                                    <a:pt x="43296" y="8659"/>
                                  </a:cubicBezTo>
                                  <a:cubicBezTo>
                                    <a:pt x="47359" y="11910"/>
                                    <a:pt x="49069" y="17318"/>
                                    <a:pt x="51955" y="21648"/>
                                  </a:cubicBezTo>
                                  <a:cubicBezTo>
                                    <a:pt x="62835" y="54289"/>
                                    <a:pt x="48159" y="14058"/>
                                    <a:pt x="64943" y="47625"/>
                                  </a:cubicBezTo>
                                  <a:cubicBezTo>
                                    <a:pt x="66984" y="51707"/>
                                    <a:pt x="66046" y="57387"/>
                                    <a:pt x="69273" y="60614"/>
                                  </a:cubicBezTo>
                                  <a:cubicBezTo>
                                    <a:pt x="73837" y="65178"/>
                                    <a:pt x="80987" y="66071"/>
                                    <a:pt x="86591" y="69273"/>
                                  </a:cubicBezTo>
                                  <a:cubicBezTo>
                                    <a:pt x="91109" y="71855"/>
                                    <a:pt x="94926" y="75605"/>
                                    <a:pt x="99580" y="77932"/>
                                  </a:cubicBezTo>
                                  <a:cubicBezTo>
                                    <a:pt x="123123" y="89703"/>
                                    <a:pt x="188557" y="86483"/>
                                    <a:pt x="190500" y="86591"/>
                                  </a:cubicBezTo>
                                  <a:cubicBezTo>
                                    <a:pt x="193386" y="90920"/>
                                    <a:pt x="195096" y="96329"/>
                                    <a:pt x="199159" y="99579"/>
                                  </a:cubicBezTo>
                                  <a:cubicBezTo>
                                    <a:pt x="202723" y="102430"/>
                                    <a:pt x="207720" y="102802"/>
                                    <a:pt x="212148" y="103909"/>
                                  </a:cubicBezTo>
                                  <a:cubicBezTo>
                                    <a:pt x="225056" y="107136"/>
                                    <a:pt x="238206" y="109341"/>
                                    <a:pt x="251114" y="112568"/>
                                  </a:cubicBezTo>
                                  <a:cubicBezTo>
                                    <a:pt x="255542" y="113675"/>
                                    <a:pt x="259908" y="115100"/>
                                    <a:pt x="264103" y="116898"/>
                                  </a:cubicBezTo>
                                  <a:cubicBezTo>
                                    <a:pt x="270035" y="119440"/>
                                    <a:pt x="275194" y="123859"/>
                                    <a:pt x="281421" y="125557"/>
                                  </a:cubicBezTo>
                                  <a:cubicBezTo>
                                    <a:pt x="291266" y="128242"/>
                                    <a:pt x="301662" y="128208"/>
                                    <a:pt x="311728" y="129886"/>
                                  </a:cubicBezTo>
                                  <a:cubicBezTo>
                                    <a:pt x="318986" y="131096"/>
                                    <a:pt x="326159" y="132773"/>
                                    <a:pt x="333375" y="134216"/>
                                  </a:cubicBezTo>
                                  <a:cubicBezTo>
                                    <a:pt x="334818" y="138545"/>
                                    <a:pt x="337011" y="142693"/>
                                    <a:pt x="337705" y="147204"/>
                                  </a:cubicBezTo>
                                  <a:cubicBezTo>
                                    <a:pt x="339910" y="161539"/>
                                    <a:pt x="338773" y="176367"/>
                                    <a:pt x="342034" y="190500"/>
                                  </a:cubicBezTo>
                                  <a:cubicBezTo>
                                    <a:pt x="343204" y="195570"/>
                                    <a:pt x="347442" y="199426"/>
                                    <a:pt x="350693" y="203489"/>
                                  </a:cubicBezTo>
                                  <a:cubicBezTo>
                                    <a:pt x="356061" y="210198"/>
                                    <a:pt x="364843" y="217058"/>
                                    <a:pt x="372341" y="220807"/>
                                  </a:cubicBezTo>
                                  <a:cubicBezTo>
                                    <a:pt x="376423" y="222848"/>
                                    <a:pt x="381000" y="223693"/>
                                    <a:pt x="385330" y="225136"/>
                                  </a:cubicBezTo>
                                  <a:cubicBezTo>
                                    <a:pt x="419966" y="223693"/>
                                    <a:pt x="454667" y="223368"/>
                                    <a:pt x="489239" y="220807"/>
                                  </a:cubicBezTo>
                                  <a:cubicBezTo>
                                    <a:pt x="493790" y="220470"/>
                                    <a:pt x="497991" y="214782"/>
                                    <a:pt x="502228" y="216477"/>
                                  </a:cubicBezTo>
                                  <a:cubicBezTo>
                                    <a:pt x="507059" y="218410"/>
                                    <a:pt x="508001" y="225136"/>
                                    <a:pt x="510887" y="229466"/>
                                  </a:cubicBezTo>
                                  <a:cubicBezTo>
                                    <a:pt x="522151" y="263260"/>
                                    <a:pt x="503698" y="214350"/>
                                    <a:pt x="536864" y="264102"/>
                                  </a:cubicBezTo>
                                  <a:cubicBezTo>
                                    <a:pt x="539750" y="268432"/>
                                    <a:pt x="541607" y="273664"/>
                                    <a:pt x="545523" y="277091"/>
                                  </a:cubicBezTo>
                                  <a:cubicBezTo>
                                    <a:pt x="553355" y="283944"/>
                                    <a:pt x="571500" y="294409"/>
                                    <a:pt x="571500" y="294409"/>
                                  </a:cubicBezTo>
                                  <a:cubicBezTo>
                                    <a:pt x="575682" y="293944"/>
                                    <a:pt x="619125" y="299185"/>
                                    <a:pt x="619125" y="277091"/>
                                  </a:cubicBezTo>
                                  <a:cubicBezTo>
                                    <a:pt x="619125" y="271887"/>
                                    <a:pt x="613352" y="268432"/>
                                    <a:pt x="610466" y="264102"/>
                                  </a:cubicBezTo>
                                  <a:cubicBezTo>
                                    <a:pt x="609023" y="259773"/>
                                    <a:pt x="604096" y="255196"/>
                                    <a:pt x="606137" y="251114"/>
                                  </a:cubicBezTo>
                                  <a:cubicBezTo>
                                    <a:pt x="608178" y="247032"/>
                                    <a:pt x="614561" y="246784"/>
                                    <a:pt x="619125" y="246784"/>
                                  </a:cubicBezTo>
                                  <a:cubicBezTo>
                                    <a:pt x="633629" y="246784"/>
                                    <a:pt x="647989" y="249671"/>
                                    <a:pt x="662421" y="251114"/>
                                  </a:cubicBezTo>
                                  <a:cubicBezTo>
                                    <a:pt x="666750" y="255443"/>
                                    <a:pt x="670315" y="260706"/>
                                    <a:pt x="675409" y="264102"/>
                                  </a:cubicBezTo>
                                  <a:cubicBezTo>
                                    <a:pt x="679138" y="266588"/>
                                    <a:pt x="703403" y="272183"/>
                                    <a:pt x="705716" y="272761"/>
                                  </a:cubicBezTo>
                                  <a:cubicBezTo>
                                    <a:pt x="728807" y="271318"/>
                                    <a:pt x="753426" y="276818"/>
                                    <a:pt x="774989" y="268432"/>
                                  </a:cubicBezTo>
                                  <a:cubicBezTo>
                                    <a:pt x="783496" y="265124"/>
                                    <a:pt x="783648" y="242454"/>
                                    <a:pt x="783648" y="242454"/>
                                  </a:cubicBezTo>
                                  <a:cubicBezTo>
                                    <a:pt x="787978" y="243897"/>
                                    <a:pt x="793073" y="243933"/>
                                    <a:pt x="796637" y="246784"/>
                                  </a:cubicBezTo>
                                  <a:cubicBezTo>
                                    <a:pt x="800700" y="250035"/>
                                    <a:pt x="804560" y="254622"/>
                                    <a:pt x="805296" y="259773"/>
                                  </a:cubicBezTo>
                                  <a:cubicBezTo>
                                    <a:pt x="806940" y="271285"/>
                                    <a:pt x="797939" y="281631"/>
                                    <a:pt x="792307" y="290079"/>
                                  </a:cubicBezTo>
                                  <a:cubicBezTo>
                                    <a:pt x="790864" y="294409"/>
                                    <a:pt x="789232" y="298680"/>
                                    <a:pt x="787978" y="303068"/>
                                  </a:cubicBezTo>
                                  <a:cubicBezTo>
                                    <a:pt x="783900" y="317342"/>
                                    <a:pt x="782296" y="327146"/>
                                    <a:pt x="779318" y="342034"/>
                                  </a:cubicBezTo>
                                  <a:cubicBezTo>
                                    <a:pt x="780761" y="357909"/>
                                    <a:pt x="780308" y="374072"/>
                                    <a:pt x="783648" y="389659"/>
                                  </a:cubicBezTo>
                                  <a:cubicBezTo>
                                    <a:pt x="784738" y="394747"/>
                                    <a:pt x="789980" y="397994"/>
                                    <a:pt x="792307" y="402648"/>
                                  </a:cubicBezTo>
                                  <a:cubicBezTo>
                                    <a:pt x="794348" y="406730"/>
                                    <a:pt x="795326" y="411265"/>
                                    <a:pt x="796637" y="415636"/>
                                  </a:cubicBezTo>
                                  <a:cubicBezTo>
                                    <a:pt x="799656" y="425699"/>
                                    <a:pt x="802410" y="435841"/>
                                    <a:pt x="805296" y="445943"/>
                                  </a:cubicBezTo>
                                  <a:cubicBezTo>
                                    <a:pt x="803853" y="461818"/>
                                    <a:pt x="805654" y="478332"/>
                                    <a:pt x="800966" y="493568"/>
                                  </a:cubicBezTo>
                                  <a:cubicBezTo>
                                    <a:pt x="799436" y="498541"/>
                                    <a:pt x="792041" y="498977"/>
                                    <a:pt x="787978" y="502227"/>
                                  </a:cubicBezTo>
                                  <a:cubicBezTo>
                                    <a:pt x="757132" y="526903"/>
                                    <a:pt x="806304" y="492895"/>
                                    <a:pt x="766330" y="519545"/>
                                  </a:cubicBezTo>
                                  <a:cubicBezTo>
                                    <a:pt x="718295" y="514208"/>
                                    <a:pt x="739760" y="519348"/>
                                    <a:pt x="701387" y="506557"/>
                                  </a:cubicBezTo>
                                  <a:lnTo>
                                    <a:pt x="688398" y="502227"/>
                                  </a:lnTo>
                                  <a:lnTo>
                                    <a:pt x="675409" y="497898"/>
                                  </a:lnTo>
                                  <a:cubicBezTo>
                                    <a:pt x="659534" y="499341"/>
                                    <a:pt x="638507" y="490432"/>
                                    <a:pt x="627784" y="502227"/>
                                  </a:cubicBezTo>
                                  <a:cubicBezTo>
                                    <a:pt x="618028" y="512959"/>
                                    <a:pt x="632114" y="531019"/>
                                    <a:pt x="632114" y="545523"/>
                                  </a:cubicBezTo>
                                  <a:cubicBezTo>
                                    <a:pt x="632114" y="558592"/>
                                    <a:pt x="630954" y="571811"/>
                                    <a:pt x="627784" y="584489"/>
                                  </a:cubicBezTo>
                                  <a:cubicBezTo>
                                    <a:pt x="626522" y="589537"/>
                                    <a:pt x="621707" y="592959"/>
                                    <a:pt x="619125" y="597477"/>
                                  </a:cubicBezTo>
                                  <a:cubicBezTo>
                                    <a:pt x="615923" y="603081"/>
                                    <a:pt x="613668" y="609191"/>
                                    <a:pt x="610466" y="614795"/>
                                  </a:cubicBezTo>
                                  <a:cubicBezTo>
                                    <a:pt x="605655" y="623215"/>
                                    <a:pt x="599402" y="633797"/>
                                    <a:pt x="588818" y="636443"/>
                                  </a:cubicBezTo>
                                  <a:cubicBezTo>
                                    <a:pt x="576140" y="639613"/>
                                    <a:pt x="562841" y="639330"/>
                                    <a:pt x="549853" y="640773"/>
                                  </a:cubicBezTo>
                                  <a:cubicBezTo>
                                    <a:pt x="546966" y="649433"/>
                                    <a:pt x="534698" y="668915"/>
                                    <a:pt x="545523" y="679739"/>
                                  </a:cubicBezTo>
                                  <a:cubicBezTo>
                                    <a:pt x="548750" y="682966"/>
                                    <a:pt x="554182" y="682625"/>
                                    <a:pt x="558512" y="684068"/>
                                  </a:cubicBezTo>
                                  <a:cubicBezTo>
                                    <a:pt x="559955" y="688398"/>
                                    <a:pt x="562147" y="692546"/>
                                    <a:pt x="562841" y="697057"/>
                                  </a:cubicBezTo>
                                  <a:cubicBezTo>
                                    <a:pt x="565046" y="711392"/>
                                    <a:pt x="562845" y="726509"/>
                                    <a:pt x="567171" y="740352"/>
                                  </a:cubicBezTo>
                                  <a:cubicBezTo>
                                    <a:pt x="570275" y="750285"/>
                                    <a:pt x="584489" y="766329"/>
                                    <a:pt x="584489" y="766329"/>
                                  </a:cubicBezTo>
                                  <a:cubicBezTo>
                                    <a:pt x="585932" y="770659"/>
                                    <a:pt x="588285" y="774785"/>
                                    <a:pt x="588818" y="779318"/>
                                  </a:cubicBezTo>
                                  <a:cubicBezTo>
                                    <a:pt x="591185" y="799435"/>
                                    <a:pt x="588235" y="820281"/>
                                    <a:pt x="593148" y="839932"/>
                                  </a:cubicBezTo>
                                  <a:cubicBezTo>
                                    <a:pt x="595672" y="850028"/>
                                    <a:pt x="610466" y="865909"/>
                                    <a:pt x="610466" y="865909"/>
                                  </a:cubicBezTo>
                                  <a:cubicBezTo>
                                    <a:pt x="611909" y="873125"/>
                                    <a:pt x="612212" y="880667"/>
                                    <a:pt x="614796" y="887557"/>
                                  </a:cubicBezTo>
                                  <a:cubicBezTo>
                                    <a:pt x="623907" y="911853"/>
                                    <a:pt x="639442" y="902144"/>
                                    <a:pt x="666750" y="904875"/>
                                  </a:cubicBezTo>
                                  <a:cubicBezTo>
                                    <a:pt x="680749" y="925874"/>
                                    <a:pt x="683467" y="923997"/>
                                    <a:pt x="671080" y="961159"/>
                                  </a:cubicBezTo>
                                  <a:cubicBezTo>
                                    <a:pt x="669434" y="966096"/>
                                    <a:pt x="662846" y="967705"/>
                                    <a:pt x="658091" y="969818"/>
                                  </a:cubicBezTo>
                                  <a:cubicBezTo>
                                    <a:pt x="649750" y="973525"/>
                                    <a:pt x="632114" y="978477"/>
                                    <a:pt x="632114" y="978477"/>
                                  </a:cubicBezTo>
                                  <a:cubicBezTo>
                                    <a:pt x="627784" y="981363"/>
                                    <a:pt x="622376" y="983073"/>
                                    <a:pt x="619125" y="987136"/>
                                  </a:cubicBezTo>
                                  <a:cubicBezTo>
                                    <a:pt x="616274" y="990700"/>
                                    <a:pt x="615399" y="995601"/>
                                    <a:pt x="614796" y="1000125"/>
                                  </a:cubicBezTo>
                                  <a:cubicBezTo>
                                    <a:pt x="612499" y="1017351"/>
                                    <a:pt x="615240" y="1035370"/>
                                    <a:pt x="610466" y="1052079"/>
                                  </a:cubicBezTo>
                                  <a:cubicBezTo>
                                    <a:pt x="608698" y="1058266"/>
                                    <a:pt x="589243" y="1063484"/>
                                    <a:pt x="584489" y="1065068"/>
                                  </a:cubicBezTo>
                                  <a:cubicBezTo>
                                    <a:pt x="583115" y="1100779"/>
                                    <a:pt x="606190" y="1164613"/>
                                    <a:pt x="567171" y="1190625"/>
                                  </a:cubicBezTo>
                                  <a:cubicBezTo>
                                    <a:pt x="563374" y="1193157"/>
                                    <a:pt x="558512" y="1193511"/>
                                    <a:pt x="554182" y="1194954"/>
                                  </a:cubicBezTo>
                                  <a:cubicBezTo>
                                    <a:pt x="551296" y="1190625"/>
                                    <a:pt x="547850" y="1186620"/>
                                    <a:pt x="545523" y="1181966"/>
                                  </a:cubicBezTo>
                                  <a:cubicBezTo>
                                    <a:pt x="543482" y="1177884"/>
                                    <a:pt x="542447" y="1173365"/>
                                    <a:pt x="541193" y="1168977"/>
                                  </a:cubicBezTo>
                                  <a:cubicBezTo>
                                    <a:pt x="539342" y="1162498"/>
                                    <a:pt x="535996" y="1145594"/>
                                    <a:pt x="532534" y="1138670"/>
                                  </a:cubicBezTo>
                                  <a:cubicBezTo>
                                    <a:pt x="524473" y="1122548"/>
                                    <a:pt x="522854" y="1127054"/>
                                    <a:pt x="510887" y="1112693"/>
                                  </a:cubicBezTo>
                                  <a:cubicBezTo>
                                    <a:pt x="507556" y="1108695"/>
                                    <a:pt x="505114" y="1104034"/>
                                    <a:pt x="502228" y="1099704"/>
                                  </a:cubicBezTo>
                                  <a:cubicBezTo>
                                    <a:pt x="490682" y="1102591"/>
                                    <a:pt x="478070" y="1102722"/>
                                    <a:pt x="467591" y="1108364"/>
                                  </a:cubicBezTo>
                                  <a:cubicBezTo>
                                    <a:pt x="458606" y="1113202"/>
                                    <a:pt x="445943" y="1130011"/>
                                    <a:pt x="445943" y="1130011"/>
                                  </a:cubicBezTo>
                                  <a:cubicBezTo>
                                    <a:pt x="441614" y="1128568"/>
                                    <a:pt x="436518" y="1128533"/>
                                    <a:pt x="432955" y="1125682"/>
                                  </a:cubicBezTo>
                                  <a:cubicBezTo>
                                    <a:pt x="428892" y="1122431"/>
                                    <a:pt x="427975" y="1116372"/>
                                    <a:pt x="424296" y="1112693"/>
                                  </a:cubicBezTo>
                                  <a:cubicBezTo>
                                    <a:pt x="420617" y="1109014"/>
                                    <a:pt x="415637" y="1106920"/>
                                    <a:pt x="411307" y="1104034"/>
                                  </a:cubicBezTo>
                                  <a:cubicBezTo>
                                    <a:pt x="392546" y="1105477"/>
                                    <a:pt x="373694" y="1106030"/>
                                    <a:pt x="355023" y="1108364"/>
                                  </a:cubicBezTo>
                                  <a:cubicBezTo>
                                    <a:pt x="340510" y="1110178"/>
                                    <a:pt x="341941" y="1114904"/>
                                    <a:pt x="329046" y="1121352"/>
                                  </a:cubicBezTo>
                                  <a:cubicBezTo>
                                    <a:pt x="324964" y="1123393"/>
                                    <a:pt x="320387" y="1124239"/>
                                    <a:pt x="316057" y="1125682"/>
                                  </a:cubicBezTo>
                                  <a:cubicBezTo>
                                    <a:pt x="301403" y="1123850"/>
                                    <a:pt x="269678" y="1122183"/>
                                    <a:pt x="255443" y="1112693"/>
                                  </a:cubicBezTo>
                                  <a:cubicBezTo>
                                    <a:pt x="238658" y="1101502"/>
                                    <a:pt x="247391" y="1105680"/>
                                    <a:pt x="229466" y="1099704"/>
                                  </a:cubicBezTo>
                                  <a:cubicBezTo>
                                    <a:pt x="228023" y="1095375"/>
                                    <a:pt x="223096" y="1090798"/>
                                    <a:pt x="225137" y="1086716"/>
                                  </a:cubicBezTo>
                                  <a:cubicBezTo>
                                    <a:pt x="227178" y="1082634"/>
                                    <a:pt x="234043" y="1084427"/>
                                    <a:pt x="238125" y="1082386"/>
                                  </a:cubicBezTo>
                                  <a:cubicBezTo>
                                    <a:pt x="271686" y="1065605"/>
                                    <a:pt x="231465" y="1080276"/>
                                    <a:pt x="264103" y="1069398"/>
                                  </a:cubicBezTo>
                                  <a:cubicBezTo>
                                    <a:pt x="268432" y="1066512"/>
                                    <a:pt x="272437" y="1063066"/>
                                    <a:pt x="277091" y="1060739"/>
                                  </a:cubicBezTo>
                                  <a:cubicBezTo>
                                    <a:pt x="281173" y="1058698"/>
                                    <a:pt x="285807" y="1058012"/>
                                    <a:pt x="290080" y="1056409"/>
                                  </a:cubicBezTo>
                                  <a:cubicBezTo>
                                    <a:pt x="297357" y="1053680"/>
                                    <a:pt x="304512" y="1050636"/>
                                    <a:pt x="311728" y="1047750"/>
                                  </a:cubicBezTo>
                                  <a:cubicBezTo>
                                    <a:pt x="313171" y="1043420"/>
                                    <a:pt x="316057" y="1039325"/>
                                    <a:pt x="316057" y="1034761"/>
                                  </a:cubicBezTo>
                                  <a:cubicBezTo>
                                    <a:pt x="316057" y="1022159"/>
                                    <a:pt x="312287" y="1015698"/>
                                    <a:pt x="303068" y="1008784"/>
                                  </a:cubicBezTo>
                                  <a:cubicBezTo>
                                    <a:pt x="294742" y="1002540"/>
                                    <a:pt x="277091" y="991466"/>
                                    <a:pt x="277091" y="991466"/>
                                  </a:cubicBezTo>
                                  <a:cubicBezTo>
                                    <a:pt x="272838" y="974453"/>
                                    <a:pt x="269800" y="973843"/>
                                    <a:pt x="277091" y="956829"/>
                                  </a:cubicBezTo>
                                  <a:cubicBezTo>
                                    <a:pt x="279141" y="952046"/>
                                    <a:pt x="290753" y="945270"/>
                                    <a:pt x="285750" y="943841"/>
                                  </a:cubicBezTo>
                                  <a:cubicBezTo>
                                    <a:pt x="273184" y="940251"/>
                                    <a:pt x="259773" y="946727"/>
                                    <a:pt x="246784" y="948170"/>
                                  </a:cubicBezTo>
                                  <a:cubicBezTo>
                                    <a:pt x="245310" y="947986"/>
                                    <a:pt x="208402" y="945673"/>
                                    <a:pt x="199159" y="939511"/>
                                  </a:cubicBezTo>
                                  <a:cubicBezTo>
                                    <a:pt x="194065" y="936115"/>
                                    <a:pt x="190500" y="930852"/>
                                    <a:pt x="186171" y="926523"/>
                                  </a:cubicBezTo>
                                  <a:cubicBezTo>
                                    <a:pt x="183285" y="930852"/>
                                    <a:pt x="181841" y="936625"/>
                                    <a:pt x="177512" y="939511"/>
                                  </a:cubicBezTo>
                                  <a:cubicBezTo>
                                    <a:pt x="164915" y="947908"/>
                                    <a:pt x="155471" y="942660"/>
                                    <a:pt x="142875" y="939511"/>
                                  </a:cubicBezTo>
                                  <a:cubicBezTo>
                                    <a:pt x="139989" y="935182"/>
                                    <a:pt x="135236" y="931625"/>
                                    <a:pt x="134216" y="926523"/>
                                  </a:cubicBezTo>
                                  <a:cubicBezTo>
                                    <a:pt x="122445" y="867666"/>
                                    <a:pt x="148229" y="880681"/>
                                    <a:pt x="116898" y="870239"/>
                                  </a:cubicBezTo>
                                  <a:cubicBezTo>
                                    <a:pt x="112568" y="867352"/>
                                    <a:pt x="108563" y="863906"/>
                                    <a:pt x="103909" y="861579"/>
                                  </a:cubicBezTo>
                                  <a:cubicBezTo>
                                    <a:pt x="68050" y="843649"/>
                                    <a:pt x="115168" y="873414"/>
                                    <a:pt x="77932" y="848591"/>
                                  </a:cubicBezTo>
                                  <a:cubicBezTo>
                                    <a:pt x="76489" y="842818"/>
                                    <a:pt x="71968" y="836994"/>
                                    <a:pt x="73603" y="831273"/>
                                  </a:cubicBezTo>
                                  <a:cubicBezTo>
                                    <a:pt x="75285" y="825386"/>
                                    <a:pt x="82671" y="822988"/>
                                    <a:pt x="86591" y="818284"/>
                                  </a:cubicBezTo>
                                  <a:cubicBezTo>
                                    <a:pt x="95916" y="807094"/>
                                    <a:pt x="95240" y="805324"/>
                                    <a:pt x="99580" y="792307"/>
                                  </a:cubicBezTo>
                                  <a:cubicBezTo>
                                    <a:pt x="89276" y="761393"/>
                                    <a:pt x="95984" y="773924"/>
                                    <a:pt x="82262" y="753341"/>
                                  </a:cubicBezTo>
                                  <a:cubicBezTo>
                                    <a:pt x="80819" y="743239"/>
                                    <a:pt x="84197" y="731089"/>
                                    <a:pt x="77932" y="723034"/>
                                  </a:cubicBezTo>
                                  <a:cubicBezTo>
                                    <a:pt x="72328" y="715829"/>
                                    <a:pt x="51955" y="714375"/>
                                    <a:pt x="51955" y="714375"/>
                                  </a:cubicBezTo>
                                  <a:cubicBezTo>
                                    <a:pt x="47625" y="711489"/>
                                    <a:pt x="39821" y="710849"/>
                                    <a:pt x="38966" y="705716"/>
                                  </a:cubicBezTo>
                                  <a:cubicBezTo>
                                    <a:pt x="33472" y="672754"/>
                                    <a:pt x="38960" y="668923"/>
                                    <a:pt x="51955" y="649432"/>
                                  </a:cubicBezTo>
                                  <a:cubicBezTo>
                                    <a:pt x="53398" y="645102"/>
                                    <a:pt x="59022" y="640094"/>
                                    <a:pt x="56284" y="636443"/>
                                  </a:cubicBezTo>
                                  <a:cubicBezTo>
                                    <a:pt x="44885" y="621245"/>
                                    <a:pt x="63500" y="653761"/>
                                    <a:pt x="60614" y="65376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1">
                                <a:lumMod val="20000"/>
                                <a:lumOff val="80000"/>
                                <a:alpha val="25000"/>
                              </a:schemeClr>
                            </a:solidFill>
                            <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/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>
                                <a:defRPr/>
                              </a:pPr>
                              <a:endParaRPr lang="es-PE" sz="1000"/>
                            </a:p>
                          </p:txBody>
                        </p:sp>
                        <p:sp>
                          <p:nvSpPr>
                            <p:cNvPr id="80" name="Forma libre 79">
                              <a:extLst>
                                <a:ext uri="{FF2B5EF4-FFF2-40B4-BE49-F238E27FC236}">
                                  <a16:creationId xmlns:a16="http://schemas.microsoft.com/office/drawing/2014/main" id="{B9C1D407-2536-480B-AA36-CD5C86B8B75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94391" y="2580229"/>
                              <a:ext cx="1897106" cy="1468461"/>
                            </a:xfrm>
                            <a:custGeom>
                              <a:avLst/>
                              <a:gdLst>
                                <a:gd name="connsiteX0" fmla="*/ 767960 w 1897971"/>
                                <a:gd name="connsiteY0" fmla="*/ 181841 h 1463571"/>
                                <a:gd name="connsiteX1" fmla="*/ 746312 w 1897971"/>
                                <a:gd name="connsiteY1" fmla="*/ 199159 h 1463571"/>
                                <a:gd name="connsiteX2" fmla="*/ 750642 w 1897971"/>
                                <a:gd name="connsiteY2" fmla="*/ 212147 h 1463571"/>
                                <a:gd name="connsiteX3" fmla="*/ 780949 w 1897971"/>
                                <a:gd name="connsiteY3" fmla="*/ 255443 h 1463571"/>
                                <a:gd name="connsiteX4" fmla="*/ 789608 w 1897971"/>
                                <a:gd name="connsiteY4" fmla="*/ 268431 h 1463571"/>
                                <a:gd name="connsiteX5" fmla="*/ 802596 w 1897971"/>
                                <a:gd name="connsiteY5" fmla="*/ 272761 h 1463571"/>
                                <a:gd name="connsiteX6" fmla="*/ 815585 w 1897971"/>
                                <a:gd name="connsiteY6" fmla="*/ 324716 h 1463571"/>
                                <a:gd name="connsiteX7" fmla="*/ 837233 w 1897971"/>
                                <a:gd name="connsiteY7" fmla="*/ 363681 h 1463571"/>
                                <a:gd name="connsiteX8" fmla="*/ 850221 w 1897971"/>
                                <a:gd name="connsiteY8" fmla="*/ 372341 h 1463571"/>
                                <a:gd name="connsiteX9" fmla="*/ 858881 w 1897971"/>
                                <a:gd name="connsiteY9" fmla="*/ 406977 h 1463571"/>
                                <a:gd name="connsiteX10" fmla="*/ 867540 w 1897971"/>
                                <a:gd name="connsiteY10" fmla="*/ 432954 h 1463571"/>
                                <a:gd name="connsiteX11" fmla="*/ 893517 w 1897971"/>
                                <a:gd name="connsiteY11" fmla="*/ 450272 h 1463571"/>
                                <a:gd name="connsiteX12" fmla="*/ 902176 w 1897971"/>
                                <a:gd name="connsiteY12" fmla="*/ 476250 h 1463571"/>
                                <a:gd name="connsiteX13" fmla="*/ 906506 w 1897971"/>
                                <a:gd name="connsiteY13" fmla="*/ 489238 h 1463571"/>
                                <a:gd name="connsiteX14" fmla="*/ 919494 w 1897971"/>
                                <a:gd name="connsiteY14" fmla="*/ 502227 h 1463571"/>
                                <a:gd name="connsiteX15" fmla="*/ 954131 w 1897971"/>
                                <a:gd name="connsiteY15" fmla="*/ 532534 h 1463571"/>
                                <a:gd name="connsiteX16" fmla="*/ 980108 w 1897971"/>
                                <a:gd name="connsiteY16" fmla="*/ 541193 h 1463571"/>
                                <a:gd name="connsiteX17" fmla="*/ 993096 w 1897971"/>
                                <a:gd name="connsiteY17" fmla="*/ 545522 h 1463571"/>
                                <a:gd name="connsiteX18" fmla="*/ 1006085 w 1897971"/>
                                <a:gd name="connsiteY18" fmla="*/ 571500 h 1463571"/>
                                <a:gd name="connsiteX19" fmla="*/ 1019074 w 1897971"/>
                                <a:gd name="connsiteY19" fmla="*/ 597477 h 1463571"/>
                                <a:gd name="connsiteX20" fmla="*/ 1032062 w 1897971"/>
                                <a:gd name="connsiteY20" fmla="*/ 601806 h 1463571"/>
                                <a:gd name="connsiteX21" fmla="*/ 1036392 w 1897971"/>
                                <a:gd name="connsiteY21" fmla="*/ 619125 h 1463571"/>
                                <a:gd name="connsiteX22" fmla="*/ 1027733 w 1897971"/>
                                <a:gd name="connsiteY22" fmla="*/ 649431 h 1463571"/>
                                <a:gd name="connsiteX23" fmla="*/ 1019074 w 1897971"/>
                                <a:gd name="connsiteY23" fmla="*/ 662420 h 1463571"/>
                                <a:gd name="connsiteX24" fmla="*/ 1006085 w 1897971"/>
                                <a:gd name="connsiteY24" fmla="*/ 688397 h 1463571"/>
                                <a:gd name="connsiteX25" fmla="*/ 984437 w 1897971"/>
                                <a:gd name="connsiteY25" fmla="*/ 723034 h 1463571"/>
                                <a:gd name="connsiteX26" fmla="*/ 975778 w 1897971"/>
                                <a:gd name="connsiteY26" fmla="*/ 736022 h 1463571"/>
                                <a:gd name="connsiteX27" fmla="*/ 980108 w 1897971"/>
                                <a:gd name="connsiteY27" fmla="*/ 757670 h 1463571"/>
                                <a:gd name="connsiteX28" fmla="*/ 993096 w 1897971"/>
                                <a:gd name="connsiteY28" fmla="*/ 762000 h 1463571"/>
                                <a:gd name="connsiteX29" fmla="*/ 1075358 w 1897971"/>
                                <a:gd name="connsiteY29" fmla="*/ 766329 h 1463571"/>
                                <a:gd name="connsiteX30" fmla="*/ 1122983 w 1897971"/>
                                <a:gd name="connsiteY30" fmla="*/ 774988 h 1463571"/>
                                <a:gd name="connsiteX31" fmla="*/ 1148960 w 1897971"/>
                                <a:gd name="connsiteY31" fmla="*/ 783647 h 1463571"/>
                                <a:gd name="connsiteX32" fmla="*/ 1174937 w 1897971"/>
                                <a:gd name="connsiteY32" fmla="*/ 792306 h 1463571"/>
                                <a:gd name="connsiteX33" fmla="*/ 1205244 w 1897971"/>
                                <a:gd name="connsiteY33" fmla="*/ 796636 h 1463571"/>
                                <a:gd name="connsiteX34" fmla="*/ 1213903 w 1897971"/>
                                <a:gd name="connsiteY34" fmla="*/ 809625 h 1463571"/>
                                <a:gd name="connsiteX35" fmla="*/ 1226892 w 1897971"/>
                                <a:gd name="connsiteY35" fmla="*/ 813954 h 1463571"/>
                                <a:gd name="connsiteX36" fmla="*/ 1257199 w 1897971"/>
                                <a:gd name="connsiteY36" fmla="*/ 818284 h 1463571"/>
                                <a:gd name="connsiteX37" fmla="*/ 1270187 w 1897971"/>
                                <a:gd name="connsiteY37" fmla="*/ 822613 h 1463571"/>
                                <a:gd name="connsiteX38" fmla="*/ 1287506 w 1897971"/>
                                <a:gd name="connsiteY38" fmla="*/ 865909 h 1463571"/>
                                <a:gd name="connsiteX39" fmla="*/ 1326471 w 1897971"/>
                                <a:gd name="connsiteY39" fmla="*/ 913534 h 1463571"/>
                                <a:gd name="connsiteX40" fmla="*/ 1335131 w 1897971"/>
                                <a:gd name="connsiteY40" fmla="*/ 939511 h 1463571"/>
                                <a:gd name="connsiteX41" fmla="*/ 1339460 w 1897971"/>
                                <a:gd name="connsiteY41" fmla="*/ 982806 h 1463571"/>
                                <a:gd name="connsiteX42" fmla="*/ 1365437 w 1897971"/>
                                <a:gd name="connsiteY42" fmla="*/ 991466 h 1463571"/>
                                <a:gd name="connsiteX43" fmla="*/ 1503983 w 1897971"/>
                                <a:gd name="connsiteY43" fmla="*/ 995795 h 1463571"/>
                                <a:gd name="connsiteX44" fmla="*/ 1655517 w 1897971"/>
                                <a:gd name="connsiteY44" fmla="*/ 991466 h 1463571"/>
                                <a:gd name="connsiteX45" fmla="*/ 1685824 w 1897971"/>
                                <a:gd name="connsiteY45" fmla="*/ 978477 h 1463571"/>
                                <a:gd name="connsiteX46" fmla="*/ 1698812 w 1897971"/>
                                <a:gd name="connsiteY46" fmla="*/ 974147 h 1463571"/>
                                <a:gd name="connsiteX47" fmla="*/ 1724790 w 1897971"/>
                                <a:gd name="connsiteY47" fmla="*/ 961159 h 1463571"/>
                                <a:gd name="connsiteX48" fmla="*/ 1733449 w 1897971"/>
                                <a:gd name="connsiteY48" fmla="*/ 948170 h 1463571"/>
                                <a:gd name="connsiteX49" fmla="*/ 1737778 w 1897971"/>
                                <a:gd name="connsiteY49" fmla="*/ 935181 h 1463571"/>
                                <a:gd name="connsiteX50" fmla="*/ 1763756 w 1897971"/>
                                <a:gd name="connsiteY50" fmla="*/ 922193 h 1463571"/>
                                <a:gd name="connsiteX51" fmla="*/ 1768085 w 1897971"/>
                                <a:gd name="connsiteY51" fmla="*/ 909204 h 1463571"/>
                                <a:gd name="connsiteX52" fmla="*/ 1781074 w 1897971"/>
                                <a:gd name="connsiteY52" fmla="*/ 904875 h 1463571"/>
                                <a:gd name="connsiteX53" fmla="*/ 1811381 w 1897971"/>
                                <a:gd name="connsiteY53" fmla="*/ 896216 h 1463571"/>
                                <a:gd name="connsiteX54" fmla="*/ 1815710 w 1897971"/>
                                <a:gd name="connsiteY54" fmla="*/ 883227 h 1463571"/>
                                <a:gd name="connsiteX55" fmla="*/ 1867665 w 1897971"/>
                                <a:gd name="connsiteY55" fmla="*/ 848591 h 1463571"/>
                                <a:gd name="connsiteX56" fmla="*/ 1880653 w 1897971"/>
                                <a:gd name="connsiteY56" fmla="*/ 844261 h 1463571"/>
                                <a:gd name="connsiteX57" fmla="*/ 1893642 w 1897971"/>
                                <a:gd name="connsiteY57" fmla="*/ 839931 h 1463571"/>
                                <a:gd name="connsiteX58" fmla="*/ 1897971 w 1897971"/>
                                <a:gd name="connsiteY58" fmla="*/ 852920 h 1463571"/>
                                <a:gd name="connsiteX59" fmla="*/ 1880653 w 1897971"/>
                                <a:gd name="connsiteY59" fmla="*/ 896216 h 1463571"/>
                                <a:gd name="connsiteX60" fmla="*/ 1867665 w 1897971"/>
                                <a:gd name="connsiteY60" fmla="*/ 900545 h 1463571"/>
                                <a:gd name="connsiteX61" fmla="*/ 1854676 w 1897971"/>
                                <a:gd name="connsiteY61" fmla="*/ 1000125 h 1463571"/>
                                <a:gd name="connsiteX62" fmla="*/ 1850346 w 1897971"/>
                                <a:gd name="connsiteY62" fmla="*/ 1013113 h 1463571"/>
                                <a:gd name="connsiteX63" fmla="*/ 1837358 w 1897971"/>
                                <a:gd name="connsiteY63" fmla="*/ 1021772 h 1463571"/>
                                <a:gd name="connsiteX64" fmla="*/ 1828699 w 1897971"/>
                                <a:gd name="connsiteY64" fmla="*/ 1034761 h 1463571"/>
                                <a:gd name="connsiteX65" fmla="*/ 1815710 w 1897971"/>
                                <a:gd name="connsiteY65" fmla="*/ 1065068 h 1463571"/>
                                <a:gd name="connsiteX66" fmla="*/ 1776744 w 1897971"/>
                                <a:gd name="connsiteY66" fmla="*/ 1099704 h 1463571"/>
                                <a:gd name="connsiteX67" fmla="*/ 1768085 w 1897971"/>
                                <a:gd name="connsiteY67" fmla="*/ 1112693 h 1463571"/>
                                <a:gd name="connsiteX68" fmla="*/ 1729119 w 1897971"/>
                                <a:gd name="connsiteY68" fmla="*/ 1134341 h 1463571"/>
                                <a:gd name="connsiteX69" fmla="*/ 1698812 w 1897971"/>
                                <a:gd name="connsiteY69" fmla="*/ 1151659 h 1463571"/>
                                <a:gd name="connsiteX70" fmla="*/ 1694483 w 1897971"/>
                                <a:gd name="connsiteY70" fmla="*/ 1181966 h 1463571"/>
                                <a:gd name="connsiteX71" fmla="*/ 1685824 w 1897971"/>
                                <a:gd name="connsiteY71" fmla="*/ 1194954 h 1463571"/>
                                <a:gd name="connsiteX72" fmla="*/ 1677165 w 1897971"/>
                                <a:gd name="connsiteY72" fmla="*/ 1229591 h 1463571"/>
                                <a:gd name="connsiteX73" fmla="*/ 1668506 w 1897971"/>
                                <a:gd name="connsiteY73" fmla="*/ 1242579 h 1463571"/>
                                <a:gd name="connsiteX74" fmla="*/ 1655517 w 1897971"/>
                                <a:gd name="connsiteY74" fmla="*/ 1246909 h 1463571"/>
                                <a:gd name="connsiteX75" fmla="*/ 1629540 w 1897971"/>
                                <a:gd name="connsiteY75" fmla="*/ 1285875 h 1463571"/>
                                <a:gd name="connsiteX76" fmla="*/ 1620881 w 1897971"/>
                                <a:gd name="connsiteY76" fmla="*/ 1298863 h 1463571"/>
                                <a:gd name="connsiteX77" fmla="*/ 1612221 w 1897971"/>
                                <a:gd name="connsiteY77" fmla="*/ 1307522 h 1463571"/>
                                <a:gd name="connsiteX78" fmla="*/ 1603562 w 1897971"/>
                                <a:gd name="connsiteY78" fmla="*/ 1320511 h 1463571"/>
                                <a:gd name="connsiteX79" fmla="*/ 1508312 w 1897971"/>
                                <a:gd name="connsiteY79" fmla="*/ 1324841 h 1463571"/>
                                <a:gd name="connsiteX80" fmla="*/ 1495324 w 1897971"/>
                                <a:gd name="connsiteY80" fmla="*/ 1329170 h 1463571"/>
                                <a:gd name="connsiteX81" fmla="*/ 1356778 w 1897971"/>
                                <a:gd name="connsiteY81" fmla="*/ 1337829 h 1463571"/>
                                <a:gd name="connsiteX82" fmla="*/ 1348119 w 1897971"/>
                                <a:gd name="connsiteY82" fmla="*/ 1381125 h 1463571"/>
                                <a:gd name="connsiteX83" fmla="*/ 1339460 w 1897971"/>
                                <a:gd name="connsiteY83" fmla="*/ 1394113 h 1463571"/>
                                <a:gd name="connsiteX84" fmla="*/ 1317812 w 1897971"/>
                                <a:gd name="connsiteY84" fmla="*/ 1398443 h 1463571"/>
                                <a:gd name="connsiteX85" fmla="*/ 1300494 w 1897971"/>
                                <a:gd name="connsiteY85" fmla="*/ 1433079 h 1463571"/>
                                <a:gd name="connsiteX86" fmla="*/ 1287506 w 1897971"/>
                                <a:gd name="connsiteY86" fmla="*/ 1437409 h 1463571"/>
                                <a:gd name="connsiteX87" fmla="*/ 1239881 w 1897971"/>
                                <a:gd name="connsiteY87" fmla="*/ 1450397 h 1463571"/>
                                <a:gd name="connsiteX88" fmla="*/ 1226892 w 1897971"/>
                                <a:gd name="connsiteY88" fmla="*/ 1454727 h 1463571"/>
                                <a:gd name="connsiteX89" fmla="*/ 1213903 w 1897971"/>
                                <a:gd name="connsiteY89" fmla="*/ 1463386 h 1463571"/>
                                <a:gd name="connsiteX90" fmla="*/ 1174937 w 1897971"/>
                                <a:gd name="connsiteY90" fmla="*/ 1459056 h 1463571"/>
                                <a:gd name="connsiteX91" fmla="*/ 1157619 w 1897971"/>
                                <a:gd name="connsiteY91" fmla="*/ 1437409 h 1463571"/>
                                <a:gd name="connsiteX92" fmla="*/ 1144631 w 1897971"/>
                                <a:gd name="connsiteY92" fmla="*/ 1428750 h 1463571"/>
                                <a:gd name="connsiteX93" fmla="*/ 1122983 w 1897971"/>
                                <a:gd name="connsiteY93" fmla="*/ 1433079 h 1463571"/>
                                <a:gd name="connsiteX94" fmla="*/ 1109994 w 1897971"/>
                                <a:gd name="connsiteY94" fmla="*/ 1437409 h 1463571"/>
                                <a:gd name="connsiteX95" fmla="*/ 1071028 w 1897971"/>
                                <a:gd name="connsiteY95" fmla="*/ 1428750 h 1463571"/>
                                <a:gd name="connsiteX96" fmla="*/ 1058040 w 1897971"/>
                                <a:gd name="connsiteY96" fmla="*/ 1415761 h 1463571"/>
                                <a:gd name="connsiteX97" fmla="*/ 988767 w 1897971"/>
                                <a:gd name="connsiteY97" fmla="*/ 1411431 h 1463571"/>
                                <a:gd name="connsiteX98" fmla="*/ 975778 w 1897971"/>
                                <a:gd name="connsiteY98" fmla="*/ 1415761 h 1463571"/>
                                <a:gd name="connsiteX99" fmla="*/ 945471 w 1897971"/>
                                <a:gd name="connsiteY99" fmla="*/ 1424420 h 1463571"/>
                                <a:gd name="connsiteX100" fmla="*/ 915165 w 1897971"/>
                                <a:gd name="connsiteY100" fmla="*/ 1437409 h 1463571"/>
                                <a:gd name="connsiteX101" fmla="*/ 902176 w 1897971"/>
                                <a:gd name="connsiteY101" fmla="*/ 1433079 h 1463571"/>
                                <a:gd name="connsiteX102" fmla="*/ 893517 w 1897971"/>
                                <a:gd name="connsiteY102" fmla="*/ 1420091 h 1463571"/>
                                <a:gd name="connsiteX103" fmla="*/ 884858 w 1897971"/>
                                <a:gd name="connsiteY103" fmla="*/ 1411431 h 1463571"/>
                                <a:gd name="connsiteX104" fmla="*/ 880528 w 1897971"/>
                                <a:gd name="connsiteY104" fmla="*/ 1394113 h 1463571"/>
                                <a:gd name="connsiteX105" fmla="*/ 863210 w 1897971"/>
                                <a:gd name="connsiteY105" fmla="*/ 1320511 h 1463571"/>
                                <a:gd name="connsiteX106" fmla="*/ 850221 w 1897971"/>
                                <a:gd name="connsiteY106" fmla="*/ 1316181 h 1463571"/>
                                <a:gd name="connsiteX107" fmla="*/ 845892 w 1897971"/>
                                <a:gd name="connsiteY107" fmla="*/ 1303193 h 1463571"/>
                                <a:gd name="connsiteX108" fmla="*/ 850221 w 1897971"/>
                                <a:gd name="connsiteY108" fmla="*/ 1259897 h 1463571"/>
                                <a:gd name="connsiteX109" fmla="*/ 832903 w 1897971"/>
                                <a:gd name="connsiteY109" fmla="*/ 1246909 h 1463571"/>
                                <a:gd name="connsiteX110" fmla="*/ 806926 w 1897971"/>
                                <a:gd name="connsiteY110" fmla="*/ 1233920 h 1463571"/>
                                <a:gd name="connsiteX111" fmla="*/ 780949 w 1897971"/>
                                <a:gd name="connsiteY111" fmla="*/ 1238250 h 1463571"/>
                                <a:gd name="connsiteX112" fmla="*/ 772290 w 1897971"/>
                                <a:gd name="connsiteY112" fmla="*/ 1251238 h 1463571"/>
                                <a:gd name="connsiteX113" fmla="*/ 763631 w 1897971"/>
                                <a:gd name="connsiteY113" fmla="*/ 1277216 h 1463571"/>
                                <a:gd name="connsiteX114" fmla="*/ 759301 w 1897971"/>
                                <a:gd name="connsiteY114" fmla="*/ 1290204 h 1463571"/>
                                <a:gd name="connsiteX115" fmla="*/ 746312 w 1897971"/>
                                <a:gd name="connsiteY115" fmla="*/ 1316181 h 1463571"/>
                                <a:gd name="connsiteX116" fmla="*/ 728994 w 1897971"/>
                                <a:gd name="connsiteY116" fmla="*/ 1359477 h 1463571"/>
                                <a:gd name="connsiteX117" fmla="*/ 711676 w 1897971"/>
                                <a:gd name="connsiteY117" fmla="*/ 1355147 h 1463571"/>
                                <a:gd name="connsiteX118" fmla="*/ 703017 w 1897971"/>
                                <a:gd name="connsiteY118" fmla="*/ 1342159 h 1463571"/>
                                <a:gd name="connsiteX119" fmla="*/ 694358 w 1897971"/>
                                <a:gd name="connsiteY119" fmla="*/ 1316181 h 1463571"/>
                                <a:gd name="connsiteX120" fmla="*/ 668381 w 1897971"/>
                                <a:gd name="connsiteY120" fmla="*/ 1307522 h 1463571"/>
                                <a:gd name="connsiteX121" fmla="*/ 525506 w 1897971"/>
                                <a:gd name="connsiteY121" fmla="*/ 1307522 h 1463571"/>
                                <a:gd name="connsiteX122" fmla="*/ 508187 w 1897971"/>
                                <a:gd name="connsiteY122" fmla="*/ 1285875 h 1463571"/>
                                <a:gd name="connsiteX123" fmla="*/ 503858 w 1897971"/>
                                <a:gd name="connsiteY123" fmla="*/ 1272886 h 1463571"/>
                                <a:gd name="connsiteX124" fmla="*/ 508187 w 1897971"/>
                                <a:gd name="connsiteY124" fmla="*/ 1251238 h 1463571"/>
                                <a:gd name="connsiteX125" fmla="*/ 521176 w 1897971"/>
                                <a:gd name="connsiteY125" fmla="*/ 1242579 h 1463571"/>
                                <a:gd name="connsiteX126" fmla="*/ 564471 w 1897971"/>
                                <a:gd name="connsiteY126" fmla="*/ 1225261 h 1463571"/>
                                <a:gd name="connsiteX127" fmla="*/ 577460 w 1897971"/>
                                <a:gd name="connsiteY127" fmla="*/ 1220931 h 1463571"/>
                                <a:gd name="connsiteX128" fmla="*/ 603437 w 1897971"/>
                                <a:gd name="connsiteY128" fmla="*/ 1203613 h 1463571"/>
                                <a:gd name="connsiteX129" fmla="*/ 616426 w 1897971"/>
                                <a:gd name="connsiteY129" fmla="*/ 1194954 h 1463571"/>
                                <a:gd name="connsiteX130" fmla="*/ 620756 w 1897971"/>
                                <a:gd name="connsiteY130" fmla="*/ 1168977 h 1463571"/>
                                <a:gd name="connsiteX131" fmla="*/ 625085 w 1897971"/>
                                <a:gd name="connsiteY131" fmla="*/ 1155988 h 1463571"/>
                                <a:gd name="connsiteX132" fmla="*/ 651062 w 1897971"/>
                                <a:gd name="connsiteY132" fmla="*/ 1138670 h 1463571"/>
                                <a:gd name="connsiteX133" fmla="*/ 659721 w 1897971"/>
                                <a:gd name="connsiteY133" fmla="*/ 1125681 h 1463571"/>
                                <a:gd name="connsiteX134" fmla="*/ 633744 w 1897971"/>
                                <a:gd name="connsiteY134" fmla="*/ 1117022 h 1463571"/>
                                <a:gd name="connsiteX135" fmla="*/ 612096 w 1897971"/>
                                <a:gd name="connsiteY135" fmla="*/ 1099704 h 1463571"/>
                                <a:gd name="connsiteX136" fmla="*/ 616426 w 1897971"/>
                                <a:gd name="connsiteY136" fmla="*/ 1043420 h 1463571"/>
                                <a:gd name="connsiteX137" fmla="*/ 625085 w 1897971"/>
                                <a:gd name="connsiteY137" fmla="*/ 1030431 h 1463571"/>
                                <a:gd name="connsiteX138" fmla="*/ 616426 w 1897971"/>
                                <a:gd name="connsiteY138" fmla="*/ 1008784 h 1463571"/>
                                <a:gd name="connsiteX139" fmla="*/ 590449 w 1897971"/>
                                <a:gd name="connsiteY139" fmla="*/ 1000125 h 1463571"/>
                                <a:gd name="connsiteX140" fmla="*/ 568801 w 1897971"/>
                                <a:gd name="connsiteY140" fmla="*/ 961159 h 1463571"/>
                                <a:gd name="connsiteX141" fmla="*/ 564471 w 1897971"/>
                                <a:gd name="connsiteY141" fmla="*/ 922193 h 1463571"/>
                                <a:gd name="connsiteX142" fmla="*/ 560142 w 1897971"/>
                                <a:gd name="connsiteY142" fmla="*/ 909204 h 1463571"/>
                                <a:gd name="connsiteX143" fmla="*/ 547153 w 1897971"/>
                                <a:gd name="connsiteY143" fmla="*/ 904875 h 1463571"/>
                                <a:gd name="connsiteX144" fmla="*/ 534165 w 1897971"/>
                                <a:gd name="connsiteY144" fmla="*/ 896216 h 1463571"/>
                                <a:gd name="connsiteX145" fmla="*/ 521176 w 1897971"/>
                                <a:gd name="connsiteY145" fmla="*/ 818284 h 1463571"/>
                                <a:gd name="connsiteX146" fmla="*/ 508187 w 1897971"/>
                                <a:gd name="connsiteY146" fmla="*/ 813954 h 1463571"/>
                                <a:gd name="connsiteX147" fmla="*/ 482210 w 1897971"/>
                                <a:gd name="connsiteY147" fmla="*/ 792306 h 1463571"/>
                                <a:gd name="connsiteX148" fmla="*/ 473551 w 1897971"/>
                                <a:gd name="connsiteY148" fmla="*/ 779318 h 1463571"/>
                                <a:gd name="connsiteX149" fmla="*/ 464892 w 1897971"/>
                                <a:gd name="connsiteY149" fmla="*/ 753341 h 1463571"/>
                                <a:gd name="connsiteX150" fmla="*/ 469221 w 1897971"/>
                                <a:gd name="connsiteY150" fmla="*/ 705716 h 1463571"/>
                                <a:gd name="connsiteX151" fmla="*/ 486540 w 1897971"/>
                                <a:gd name="connsiteY151" fmla="*/ 679738 h 1463571"/>
                                <a:gd name="connsiteX152" fmla="*/ 482210 w 1897971"/>
                                <a:gd name="connsiteY152" fmla="*/ 666750 h 1463571"/>
                                <a:gd name="connsiteX153" fmla="*/ 464892 w 1897971"/>
                                <a:gd name="connsiteY153" fmla="*/ 640772 h 1463571"/>
                                <a:gd name="connsiteX154" fmla="*/ 460562 w 1897971"/>
                                <a:gd name="connsiteY154" fmla="*/ 627784 h 1463571"/>
                                <a:gd name="connsiteX155" fmla="*/ 469221 w 1897971"/>
                                <a:gd name="connsiteY155" fmla="*/ 575829 h 1463571"/>
                                <a:gd name="connsiteX156" fmla="*/ 473551 w 1897971"/>
                                <a:gd name="connsiteY156" fmla="*/ 558511 h 1463571"/>
                                <a:gd name="connsiteX157" fmla="*/ 482210 w 1897971"/>
                                <a:gd name="connsiteY157" fmla="*/ 545522 h 1463571"/>
                                <a:gd name="connsiteX158" fmla="*/ 521176 w 1897971"/>
                                <a:gd name="connsiteY158" fmla="*/ 510886 h 1463571"/>
                                <a:gd name="connsiteX159" fmla="*/ 529835 w 1897971"/>
                                <a:gd name="connsiteY159" fmla="*/ 497897 h 1463571"/>
                                <a:gd name="connsiteX160" fmla="*/ 525506 w 1897971"/>
                                <a:gd name="connsiteY160" fmla="*/ 484909 h 1463571"/>
                                <a:gd name="connsiteX161" fmla="*/ 516846 w 1897971"/>
                                <a:gd name="connsiteY161" fmla="*/ 476250 h 1463571"/>
                                <a:gd name="connsiteX162" fmla="*/ 503858 w 1897971"/>
                                <a:gd name="connsiteY162" fmla="*/ 471920 h 1463571"/>
                                <a:gd name="connsiteX163" fmla="*/ 451903 w 1897971"/>
                                <a:gd name="connsiteY163" fmla="*/ 463261 h 1463571"/>
                                <a:gd name="connsiteX164" fmla="*/ 438915 w 1897971"/>
                                <a:gd name="connsiteY164" fmla="*/ 445943 h 1463571"/>
                                <a:gd name="connsiteX165" fmla="*/ 417267 w 1897971"/>
                                <a:gd name="connsiteY165" fmla="*/ 450272 h 1463571"/>
                                <a:gd name="connsiteX166" fmla="*/ 395619 w 1897971"/>
                                <a:gd name="connsiteY166" fmla="*/ 476250 h 1463571"/>
                                <a:gd name="connsiteX167" fmla="*/ 391290 w 1897971"/>
                                <a:gd name="connsiteY167" fmla="*/ 489238 h 1463571"/>
                                <a:gd name="connsiteX168" fmla="*/ 378301 w 1897971"/>
                                <a:gd name="connsiteY168" fmla="*/ 502227 h 1463571"/>
                                <a:gd name="connsiteX169" fmla="*/ 369642 w 1897971"/>
                                <a:gd name="connsiteY169" fmla="*/ 575829 h 1463571"/>
                                <a:gd name="connsiteX170" fmla="*/ 365312 w 1897971"/>
                                <a:gd name="connsiteY170" fmla="*/ 588818 h 1463571"/>
                                <a:gd name="connsiteX171" fmla="*/ 352324 w 1897971"/>
                                <a:gd name="connsiteY171" fmla="*/ 597477 h 1463571"/>
                                <a:gd name="connsiteX172" fmla="*/ 326346 w 1897971"/>
                                <a:gd name="connsiteY172" fmla="*/ 584488 h 1463571"/>
                                <a:gd name="connsiteX173" fmla="*/ 300369 w 1897971"/>
                                <a:gd name="connsiteY173" fmla="*/ 567170 h 1463571"/>
                                <a:gd name="connsiteX174" fmla="*/ 278721 w 1897971"/>
                                <a:gd name="connsiteY174" fmla="*/ 571500 h 1463571"/>
                                <a:gd name="connsiteX175" fmla="*/ 265733 w 1897971"/>
                                <a:gd name="connsiteY175" fmla="*/ 584488 h 1463571"/>
                                <a:gd name="connsiteX176" fmla="*/ 287381 w 1897971"/>
                                <a:gd name="connsiteY176" fmla="*/ 606136 h 1463571"/>
                                <a:gd name="connsiteX177" fmla="*/ 287381 w 1897971"/>
                                <a:gd name="connsiteY177" fmla="*/ 649431 h 1463571"/>
                                <a:gd name="connsiteX178" fmla="*/ 265733 w 1897971"/>
                                <a:gd name="connsiteY178" fmla="*/ 671079 h 1463571"/>
                                <a:gd name="connsiteX179" fmla="*/ 248415 w 1897971"/>
                                <a:gd name="connsiteY179" fmla="*/ 697056 h 1463571"/>
                                <a:gd name="connsiteX180" fmla="*/ 239756 w 1897971"/>
                                <a:gd name="connsiteY180" fmla="*/ 705716 h 1463571"/>
                                <a:gd name="connsiteX181" fmla="*/ 161824 w 1897971"/>
                                <a:gd name="connsiteY181" fmla="*/ 710045 h 1463571"/>
                                <a:gd name="connsiteX182" fmla="*/ 135846 w 1897971"/>
                                <a:gd name="connsiteY182" fmla="*/ 723034 h 1463571"/>
                                <a:gd name="connsiteX183" fmla="*/ 118528 w 1897971"/>
                                <a:gd name="connsiteY183" fmla="*/ 749011 h 1463571"/>
                                <a:gd name="connsiteX184" fmla="*/ 101210 w 1897971"/>
                                <a:gd name="connsiteY184" fmla="*/ 740352 h 1463571"/>
                                <a:gd name="connsiteX185" fmla="*/ 92551 w 1897971"/>
                                <a:gd name="connsiteY185" fmla="*/ 718704 h 1463571"/>
                                <a:gd name="connsiteX186" fmla="*/ 83892 w 1897971"/>
                                <a:gd name="connsiteY186" fmla="*/ 705716 h 1463571"/>
                                <a:gd name="connsiteX187" fmla="*/ 70903 w 1897971"/>
                                <a:gd name="connsiteY187" fmla="*/ 671079 h 1463571"/>
                                <a:gd name="connsiteX188" fmla="*/ 66574 w 1897971"/>
                                <a:gd name="connsiteY188" fmla="*/ 653761 h 1463571"/>
                                <a:gd name="connsiteX189" fmla="*/ 40596 w 1897971"/>
                                <a:gd name="connsiteY189" fmla="*/ 606136 h 1463571"/>
                                <a:gd name="connsiteX190" fmla="*/ 36267 w 1897971"/>
                                <a:gd name="connsiteY190" fmla="*/ 588818 h 1463571"/>
                                <a:gd name="connsiteX191" fmla="*/ 10290 w 1897971"/>
                                <a:gd name="connsiteY191" fmla="*/ 554181 h 1463571"/>
                                <a:gd name="connsiteX192" fmla="*/ 5960 w 1897971"/>
                                <a:gd name="connsiteY192" fmla="*/ 489238 h 1463571"/>
                                <a:gd name="connsiteX193" fmla="*/ 18949 w 1897971"/>
                                <a:gd name="connsiteY193" fmla="*/ 484909 h 1463571"/>
                                <a:gd name="connsiteX194" fmla="*/ 49256 w 1897971"/>
                                <a:gd name="connsiteY194" fmla="*/ 471920 h 1463571"/>
                                <a:gd name="connsiteX195" fmla="*/ 57915 w 1897971"/>
                                <a:gd name="connsiteY195" fmla="*/ 458931 h 1463571"/>
                                <a:gd name="connsiteX196" fmla="*/ 66574 w 1897971"/>
                                <a:gd name="connsiteY196" fmla="*/ 432954 h 1463571"/>
                                <a:gd name="connsiteX197" fmla="*/ 92551 w 1897971"/>
                                <a:gd name="connsiteY197" fmla="*/ 415636 h 1463571"/>
                                <a:gd name="connsiteX198" fmla="*/ 105540 w 1897971"/>
                                <a:gd name="connsiteY198" fmla="*/ 406977 h 1463571"/>
                                <a:gd name="connsiteX199" fmla="*/ 118528 w 1897971"/>
                                <a:gd name="connsiteY199" fmla="*/ 398318 h 1463571"/>
                                <a:gd name="connsiteX200" fmla="*/ 135846 w 1897971"/>
                                <a:gd name="connsiteY200" fmla="*/ 406977 h 1463571"/>
                                <a:gd name="connsiteX201" fmla="*/ 157494 w 1897971"/>
                                <a:gd name="connsiteY201" fmla="*/ 424295 h 1463571"/>
                                <a:gd name="connsiteX202" fmla="*/ 174812 w 1897971"/>
                                <a:gd name="connsiteY202" fmla="*/ 419966 h 1463571"/>
                                <a:gd name="connsiteX203" fmla="*/ 192131 w 1897971"/>
                                <a:gd name="connsiteY203" fmla="*/ 393988 h 1463571"/>
                                <a:gd name="connsiteX204" fmla="*/ 200790 w 1897971"/>
                                <a:gd name="connsiteY204" fmla="*/ 381000 h 1463571"/>
                                <a:gd name="connsiteX205" fmla="*/ 205119 w 1897971"/>
                                <a:gd name="connsiteY205" fmla="*/ 303068 h 1463571"/>
                                <a:gd name="connsiteX206" fmla="*/ 218108 w 1897971"/>
                                <a:gd name="connsiteY206" fmla="*/ 294409 h 1463571"/>
                                <a:gd name="connsiteX207" fmla="*/ 235426 w 1897971"/>
                                <a:gd name="connsiteY207" fmla="*/ 290079 h 1463571"/>
                                <a:gd name="connsiteX208" fmla="*/ 248415 w 1897971"/>
                                <a:gd name="connsiteY208" fmla="*/ 285750 h 1463571"/>
                                <a:gd name="connsiteX209" fmla="*/ 252744 w 1897971"/>
                                <a:gd name="connsiteY209" fmla="*/ 272761 h 1463571"/>
                                <a:gd name="connsiteX210" fmla="*/ 274392 w 1897971"/>
                                <a:gd name="connsiteY210" fmla="*/ 246784 h 1463571"/>
                                <a:gd name="connsiteX211" fmla="*/ 296040 w 1897971"/>
                                <a:gd name="connsiteY211" fmla="*/ 251113 h 1463571"/>
                                <a:gd name="connsiteX212" fmla="*/ 322017 w 1897971"/>
                                <a:gd name="connsiteY212" fmla="*/ 259772 h 1463571"/>
                                <a:gd name="connsiteX213" fmla="*/ 438915 w 1897971"/>
                                <a:gd name="connsiteY213" fmla="*/ 255443 h 1463571"/>
                                <a:gd name="connsiteX214" fmla="*/ 456233 w 1897971"/>
                                <a:gd name="connsiteY214" fmla="*/ 229466 h 1463571"/>
                                <a:gd name="connsiteX215" fmla="*/ 460562 w 1897971"/>
                                <a:gd name="connsiteY215" fmla="*/ 216477 h 1463571"/>
                                <a:gd name="connsiteX216" fmla="*/ 486540 w 1897971"/>
                                <a:gd name="connsiteY216" fmla="*/ 199159 h 1463571"/>
                                <a:gd name="connsiteX217" fmla="*/ 499528 w 1897971"/>
                                <a:gd name="connsiteY217" fmla="*/ 190500 h 1463571"/>
                                <a:gd name="connsiteX218" fmla="*/ 495199 w 1897971"/>
                                <a:gd name="connsiteY218" fmla="*/ 142875 h 1463571"/>
                                <a:gd name="connsiteX219" fmla="*/ 490869 w 1897971"/>
                                <a:gd name="connsiteY219" fmla="*/ 125556 h 1463571"/>
                                <a:gd name="connsiteX220" fmla="*/ 477881 w 1897971"/>
                                <a:gd name="connsiteY220" fmla="*/ 116897 h 1463571"/>
                                <a:gd name="connsiteX221" fmla="*/ 469221 w 1897971"/>
                                <a:gd name="connsiteY221" fmla="*/ 108238 h 1463571"/>
                                <a:gd name="connsiteX222" fmla="*/ 473551 w 1897971"/>
                                <a:gd name="connsiteY222" fmla="*/ 64943 h 1463571"/>
                                <a:gd name="connsiteX223" fmla="*/ 477881 w 1897971"/>
                                <a:gd name="connsiteY223" fmla="*/ 51954 h 1463571"/>
                                <a:gd name="connsiteX224" fmla="*/ 482210 w 1897971"/>
                                <a:gd name="connsiteY224" fmla="*/ 25977 h 1463571"/>
                                <a:gd name="connsiteX225" fmla="*/ 503858 w 1897971"/>
                                <a:gd name="connsiteY225" fmla="*/ 21647 h 1463571"/>
                                <a:gd name="connsiteX226" fmla="*/ 529835 w 1897971"/>
                                <a:gd name="connsiteY226" fmla="*/ 12988 h 1463571"/>
                                <a:gd name="connsiteX227" fmla="*/ 542824 w 1897971"/>
                                <a:gd name="connsiteY227" fmla="*/ 8659 h 1463571"/>
                                <a:gd name="connsiteX228" fmla="*/ 560142 w 1897971"/>
                                <a:gd name="connsiteY228" fmla="*/ 0 h 1463571"/>
                                <a:gd name="connsiteX229" fmla="*/ 581790 w 1897971"/>
                                <a:gd name="connsiteY229" fmla="*/ 4329 h 1463571"/>
                                <a:gd name="connsiteX230" fmla="*/ 594778 w 1897971"/>
                                <a:gd name="connsiteY230" fmla="*/ 8659 h 1463571"/>
                                <a:gd name="connsiteX231" fmla="*/ 612096 w 1897971"/>
                                <a:gd name="connsiteY231" fmla="*/ 12988 h 1463571"/>
                                <a:gd name="connsiteX232" fmla="*/ 625085 w 1897971"/>
                                <a:gd name="connsiteY232" fmla="*/ 21647 h 1463571"/>
                                <a:gd name="connsiteX233" fmla="*/ 659721 w 1897971"/>
                                <a:gd name="connsiteY233" fmla="*/ 25977 h 1463571"/>
                                <a:gd name="connsiteX234" fmla="*/ 668381 w 1897971"/>
                                <a:gd name="connsiteY234" fmla="*/ 51954 h 1463571"/>
                                <a:gd name="connsiteX235" fmla="*/ 672710 w 1897971"/>
                                <a:gd name="connsiteY235" fmla="*/ 64943 h 1463571"/>
                                <a:gd name="connsiteX236" fmla="*/ 677040 w 1897971"/>
                                <a:gd name="connsiteY236" fmla="*/ 95250 h 1463571"/>
                                <a:gd name="connsiteX237" fmla="*/ 685699 w 1897971"/>
                                <a:gd name="connsiteY237" fmla="*/ 108238 h 1463571"/>
                                <a:gd name="connsiteX238" fmla="*/ 716006 w 1897971"/>
                                <a:gd name="connsiteY238" fmla="*/ 125556 h 1463571"/>
                                <a:gd name="connsiteX239" fmla="*/ 750642 w 1897971"/>
                                <a:gd name="connsiteY239" fmla="*/ 151534 h 1463571"/>
                                <a:gd name="connsiteX240" fmla="*/ 763631 w 1897971"/>
                                <a:gd name="connsiteY240" fmla="*/ 190500 h 1463571"/>
                                <a:gd name="connsiteX241" fmla="*/ 754971 w 1897971"/>
                                <a:gd name="connsiteY241" fmla="*/ 181841 h 1463571"/>
                                <a:gd name="connsiteX242" fmla="*/ 767960 w 1897971"/>
                                <a:gd name="connsiteY242" fmla="*/ 181841 h 146357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  <a:cxn ang="0">
                                  <a:pos x="connsiteX121" y="connsiteY121"/>
                                </a:cxn>
                                <a:cxn ang="0">
                                  <a:pos x="connsiteX122" y="connsiteY122"/>
                                </a:cxn>
                                <a:cxn ang="0">
                                  <a:pos x="connsiteX123" y="connsiteY123"/>
                                </a:cxn>
                                <a:cxn ang="0">
                                  <a:pos x="connsiteX124" y="connsiteY124"/>
                                </a:cxn>
                                <a:cxn ang="0">
                                  <a:pos x="connsiteX125" y="connsiteY125"/>
                                </a:cxn>
                                <a:cxn ang="0">
                                  <a:pos x="connsiteX126" y="connsiteY126"/>
                                </a:cxn>
                                <a:cxn ang="0">
                                  <a:pos x="connsiteX127" y="connsiteY127"/>
                                </a:cxn>
                                <a:cxn ang="0">
                                  <a:pos x="connsiteX128" y="connsiteY128"/>
                                </a:cxn>
                                <a:cxn ang="0">
                                  <a:pos x="connsiteX129" y="connsiteY129"/>
                                </a:cxn>
                                <a:cxn ang="0">
                                  <a:pos x="connsiteX130" y="connsiteY130"/>
                                </a:cxn>
                                <a:cxn ang="0">
                                  <a:pos x="connsiteX131" y="connsiteY131"/>
                                </a:cxn>
                                <a:cxn ang="0">
                                  <a:pos x="connsiteX132" y="connsiteY132"/>
                                </a:cxn>
                                <a:cxn ang="0">
                                  <a:pos x="connsiteX133" y="connsiteY133"/>
                                </a:cxn>
                                <a:cxn ang="0">
                                  <a:pos x="connsiteX134" y="connsiteY134"/>
                                </a:cxn>
                                <a:cxn ang="0">
                                  <a:pos x="connsiteX135" y="connsiteY135"/>
                                </a:cxn>
                                <a:cxn ang="0">
                                  <a:pos x="connsiteX136" y="connsiteY136"/>
                                </a:cxn>
                                <a:cxn ang="0">
                                  <a:pos x="connsiteX137" y="connsiteY137"/>
                                </a:cxn>
                                <a:cxn ang="0">
                                  <a:pos x="connsiteX138" y="connsiteY138"/>
                                </a:cxn>
                                <a:cxn ang="0">
                                  <a:pos x="connsiteX139" y="connsiteY139"/>
                                </a:cxn>
                                <a:cxn ang="0">
                                  <a:pos x="connsiteX140" y="connsiteY140"/>
                                </a:cxn>
                                <a:cxn ang="0">
                                  <a:pos x="connsiteX141" y="connsiteY141"/>
                                </a:cxn>
                                <a:cxn ang="0">
                                  <a:pos x="connsiteX142" y="connsiteY142"/>
                                </a:cxn>
                                <a:cxn ang="0">
                                  <a:pos x="connsiteX143" y="connsiteY143"/>
                                </a:cxn>
                                <a:cxn ang="0">
                                  <a:pos x="connsiteX144" y="connsiteY144"/>
                                </a:cxn>
                                <a:cxn ang="0">
                                  <a:pos x="connsiteX145" y="connsiteY145"/>
                                </a:cxn>
                                <a:cxn ang="0">
                                  <a:pos x="connsiteX146" y="connsiteY146"/>
                                </a:cxn>
                                <a:cxn ang="0">
                                  <a:pos x="connsiteX147" y="connsiteY147"/>
                                </a:cxn>
                                <a:cxn ang="0">
                                  <a:pos x="connsiteX148" y="connsiteY148"/>
                                </a:cxn>
                                <a:cxn ang="0">
                                  <a:pos x="connsiteX149" y="connsiteY149"/>
                                </a:cxn>
                                <a:cxn ang="0">
                                  <a:pos x="connsiteX150" y="connsiteY150"/>
                                </a:cxn>
                                <a:cxn ang="0">
                                  <a:pos x="connsiteX151" y="connsiteY151"/>
                                </a:cxn>
                                <a:cxn ang="0">
                                  <a:pos x="connsiteX152" y="connsiteY152"/>
                                </a:cxn>
                                <a:cxn ang="0">
                                  <a:pos x="connsiteX153" y="connsiteY153"/>
                                </a:cxn>
                                <a:cxn ang="0">
                                  <a:pos x="connsiteX154" y="connsiteY154"/>
                                </a:cxn>
                                <a:cxn ang="0">
                                  <a:pos x="connsiteX155" y="connsiteY155"/>
                                </a:cxn>
                                <a:cxn ang="0">
                                  <a:pos x="connsiteX156" y="connsiteY156"/>
                                </a:cxn>
                                <a:cxn ang="0">
                                  <a:pos x="connsiteX157" y="connsiteY157"/>
                                </a:cxn>
                                <a:cxn ang="0">
                                  <a:pos x="connsiteX158" y="connsiteY158"/>
                                </a:cxn>
                                <a:cxn ang="0">
                                  <a:pos x="connsiteX159" y="connsiteY159"/>
                                </a:cxn>
                                <a:cxn ang="0">
                                  <a:pos x="connsiteX160" y="connsiteY160"/>
                                </a:cxn>
                                <a:cxn ang="0">
                                  <a:pos x="connsiteX161" y="connsiteY161"/>
                                </a:cxn>
                                <a:cxn ang="0">
                                  <a:pos x="connsiteX162" y="connsiteY162"/>
                                </a:cxn>
                                <a:cxn ang="0">
                                  <a:pos x="connsiteX163" y="connsiteY163"/>
                                </a:cxn>
                                <a:cxn ang="0">
                                  <a:pos x="connsiteX164" y="connsiteY164"/>
                                </a:cxn>
                                <a:cxn ang="0">
                                  <a:pos x="connsiteX165" y="connsiteY165"/>
                                </a:cxn>
                                <a:cxn ang="0">
                                  <a:pos x="connsiteX166" y="connsiteY166"/>
                                </a:cxn>
                                <a:cxn ang="0">
                                  <a:pos x="connsiteX167" y="connsiteY167"/>
                                </a:cxn>
                                <a:cxn ang="0">
                                  <a:pos x="connsiteX168" y="connsiteY168"/>
                                </a:cxn>
                                <a:cxn ang="0">
                                  <a:pos x="connsiteX169" y="connsiteY169"/>
                                </a:cxn>
                                <a:cxn ang="0">
                                  <a:pos x="connsiteX170" y="connsiteY170"/>
                                </a:cxn>
                                <a:cxn ang="0">
                                  <a:pos x="connsiteX171" y="connsiteY171"/>
                                </a:cxn>
                                <a:cxn ang="0">
                                  <a:pos x="connsiteX172" y="connsiteY172"/>
                                </a:cxn>
                                <a:cxn ang="0">
                                  <a:pos x="connsiteX173" y="connsiteY173"/>
                                </a:cxn>
                                <a:cxn ang="0">
                                  <a:pos x="connsiteX174" y="connsiteY174"/>
                                </a:cxn>
                                <a:cxn ang="0">
                                  <a:pos x="connsiteX175" y="connsiteY175"/>
                                </a:cxn>
                                <a:cxn ang="0">
                                  <a:pos x="connsiteX176" y="connsiteY176"/>
                                </a:cxn>
                                <a:cxn ang="0">
                                  <a:pos x="connsiteX177" y="connsiteY177"/>
                                </a:cxn>
                                <a:cxn ang="0">
                                  <a:pos x="connsiteX178" y="connsiteY178"/>
                                </a:cxn>
                                <a:cxn ang="0">
                                  <a:pos x="connsiteX179" y="connsiteY179"/>
                                </a:cxn>
                                <a:cxn ang="0">
                                  <a:pos x="connsiteX180" y="connsiteY180"/>
                                </a:cxn>
                                <a:cxn ang="0">
                                  <a:pos x="connsiteX181" y="connsiteY181"/>
                                </a:cxn>
                                <a:cxn ang="0">
                                  <a:pos x="connsiteX182" y="connsiteY182"/>
                                </a:cxn>
                                <a:cxn ang="0">
                                  <a:pos x="connsiteX183" y="connsiteY183"/>
                                </a:cxn>
                                <a:cxn ang="0">
                                  <a:pos x="connsiteX184" y="connsiteY184"/>
                                </a:cxn>
                                <a:cxn ang="0">
                                  <a:pos x="connsiteX185" y="connsiteY185"/>
                                </a:cxn>
                                <a:cxn ang="0">
                                  <a:pos x="connsiteX186" y="connsiteY186"/>
                                </a:cxn>
                                <a:cxn ang="0">
                                  <a:pos x="connsiteX187" y="connsiteY187"/>
                                </a:cxn>
                                <a:cxn ang="0">
                                  <a:pos x="connsiteX188" y="connsiteY188"/>
                                </a:cxn>
                                <a:cxn ang="0">
                                  <a:pos x="connsiteX189" y="connsiteY189"/>
                                </a:cxn>
                                <a:cxn ang="0">
                                  <a:pos x="connsiteX190" y="connsiteY190"/>
                                </a:cxn>
                                <a:cxn ang="0">
                                  <a:pos x="connsiteX191" y="connsiteY191"/>
                                </a:cxn>
                                <a:cxn ang="0">
                                  <a:pos x="connsiteX192" y="connsiteY192"/>
                                </a:cxn>
                                <a:cxn ang="0">
                                  <a:pos x="connsiteX193" y="connsiteY193"/>
                                </a:cxn>
                                <a:cxn ang="0">
                                  <a:pos x="connsiteX194" y="connsiteY194"/>
                                </a:cxn>
                                <a:cxn ang="0">
                                  <a:pos x="connsiteX195" y="connsiteY195"/>
                                </a:cxn>
                                <a:cxn ang="0">
                                  <a:pos x="connsiteX196" y="connsiteY196"/>
                                </a:cxn>
                                <a:cxn ang="0">
                                  <a:pos x="connsiteX197" y="connsiteY197"/>
                                </a:cxn>
                                <a:cxn ang="0">
                                  <a:pos x="connsiteX198" y="connsiteY198"/>
                                </a:cxn>
                                <a:cxn ang="0">
                                  <a:pos x="connsiteX199" y="connsiteY199"/>
                                </a:cxn>
                                <a:cxn ang="0">
                                  <a:pos x="connsiteX200" y="connsiteY200"/>
                                </a:cxn>
                                <a:cxn ang="0">
                                  <a:pos x="connsiteX201" y="connsiteY201"/>
                                </a:cxn>
                                <a:cxn ang="0">
                                  <a:pos x="connsiteX202" y="connsiteY202"/>
                                </a:cxn>
                                <a:cxn ang="0">
                                  <a:pos x="connsiteX203" y="connsiteY203"/>
                                </a:cxn>
                                <a:cxn ang="0">
                                  <a:pos x="connsiteX204" y="connsiteY204"/>
                                </a:cxn>
                                <a:cxn ang="0">
                                  <a:pos x="connsiteX205" y="connsiteY205"/>
                                </a:cxn>
                                <a:cxn ang="0">
                                  <a:pos x="connsiteX206" y="connsiteY206"/>
                                </a:cxn>
                                <a:cxn ang="0">
                                  <a:pos x="connsiteX207" y="connsiteY207"/>
                                </a:cxn>
                                <a:cxn ang="0">
                                  <a:pos x="connsiteX208" y="connsiteY208"/>
                                </a:cxn>
                                <a:cxn ang="0">
                                  <a:pos x="connsiteX209" y="connsiteY209"/>
                                </a:cxn>
                                <a:cxn ang="0">
                                  <a:pos x="connsiteX210" y="connsiteY210"/>
                                </a:cxn>
                                <a:cxn ang="0">
                                  <a:pos x="connsiteX211" y="connsiteY211"/>
                                </a:cxn>
                                <a:cxn ang="0">
                                  <a:pos x="connsiteX212" y="connsiteY212"/>
                                </a:cxn>
                                <a:cxn ang="0">
                                  <a:pos x="connsiteX213" y="connsiteY213"/>
                                </a:cxn>
                                <a:cxn ang="0">
                                  <a:pos x="connsiteX214" y="connsiteY214"/>
                                </a:cxn>
                                <a:cxn ang="0">
                                  <a:pos x="connsiteX215" y="connsiteY215"/>
                                </a:cxn>
                                <a:cxn ang="0">
                                  <a:pos x="connsiteX216" y="connsiteY216"/>
                                </a:cxn>
                                <a:cxn ang="0">
                                  <a:pos x="connsiteX217" y="connsiteY217"/>
                                </a:cxn>
                                <a:cxn ang="0">
                                  <a:pos x="connsiteX218" y="connsiteY218"/>
                                </a:cxn>
                                <a:cxn ang="0">
                                  <a:pos x="connsiteX219" y="connsiteY219"/>
                                </a:cxn>
                                <a:cxn ang="0">
                                  <a:pos x="connsiteX220" y="connsiteY220"/>
                                </a:cxn>
                                <a:cxn ang="0">
                                  <a:pos x="connsiteX221" y="connsiteY221"/>
                                </a:cxn>
                                <a:cxn ang="0">
                                  <a:pos x="connsiteX222" y="connsiteY222"/>
                                </a:cxn>
                                <a:cxn ang="0">
                                  <a:pos x="connsiteX223" y="connsiteY223"/>
                                </a:cxn>
                                <a:cxn ang="0">
                                  <a:pos x="connsiteX224" y="connsiteY224"/>
                                </a:cxn>
                                <a:cxn ang="0">
                                  <a:pos x="connsiteX225" y="connsiteY225"/>
                                </a:cxn>
                                <a:cxn ang="0">
                                  <a:pos x="connsiteX226" y="connsiteY226"/>
                                </a:cxn>
                                <a:cxn ang="0">
                                  <a:pos x="connsiteX227" y="connsiteY227"/>
                                </a:cxn>
                                <a:cxn ang="0">
                                  <a:pos x="connsiteX228" y="connsiteY228"/>
                                </a:cxn>
                                <a:cxn ang="0">
                                  <a:pos x="connsiteX229" y="connsiteY229"/>
                                </a:cxn>
                                <a:cxn ang="0">
                                  <a:pos x="connsiteX230" y="connsiteY230"/>
                                </a:cxn>
                                <a:cxn ang="0">
                                  <a:pos x="connsiteX231" y="connsiteY231"/>
                                </a:cxn>
                                <a:cxn ang="0">
                                  <a:pos x="connsiteX232" y="connsiteY232"/>
                                </a:cxn>
                                <a:cxn ang="0">
                                  <a:pos x="connsiteX233" y="connsiteY233"/>
                                </a:cxn>
                                <a:cxn ang="0">
                                  <a:pos x="connsiteX234" y="connsiteY234"/>
                                </a:cxn>
                                <a:cxn ang="0">
                                  <a:pos x="connsiteX235" y="connsiteY235"/>
                                </a:cxn>
                                <a:cxn ang="0">
                                  <a:pos x="connsiteX236" y="connsiteY236"/>
                                </a:cxn>
                                <a:cxn ang="0">
                                  <a:pos x="connsiteX237" y="connsiteY237"/>
                                </a:cxn>
                                <a:cxn ang="0">
                                  <a:pos x="connsiteX238" y="connsiteY238"/>
                                </a:cxn>
                                <a:cxn ang="0">
                                  <a:pos x="connsiteX239" y="connsiteY239"/>
                                </a:cxn>
                                <a:cxn ang="0">
                                  <a:pos x="connsiteX240" y="connsiteY240"/>
                                </a:cxn>
                                <a:cxn ang="0">
                                  <a:pos x="connsiteX241" y="connsiteY241"/>
                                </a:cxn>
                                <a:cxn ang="0">
                                  <a:pos x="connsiteX242" y="connsiteY242"/>
                                </a:cxn>
                              </a:cxnLst>
                              <a:rect l="l" t="t" r="r" b="b"/>
                              <a:pathLst>
                                <a:path w="1897971" h="1463571">
                                  <a:moveTo>
                                    <a:pt x="767960" y="181841"/>
                                  </a:moveTo>
                                  <a:cubicBezTo>
                                    <a:pt x="766517" y="184727"/>
                                    <a:pt x="750897" y="191136"/>
                                    <a:pt x="746312" y="199159"/>
                                  </a:cubicBezTo>
                                  <a:cubicBezTo>
                                    <a:pt x="744048" y="203121"/>
                                    <a:pt x="748426" y="208158"/>
                                    <a:pt x="750642" y="212147"/>
                                  </a:cubicBezTo>
                                  <a:cubicBezTo>
                                    <a:pt x="760600" y="230072"/>
                                    <a:pt x="769594" y="239546"/>
                                    <a:pt x="780949" y="255443"/>
                                  </a:cubicBezTo>
                                  <a:cubicBezTo>
                                    <a:pt x="783973" y="259677"/>
                                    <a:pt x="785545" y="265180"/>
                                    <a:pt x="789608" y="268431"/>
                                  </a:cubicBezTo>
                                  <a:cubicBezTo>
                                    <a:pt x="793172" y="271282"/>
                                    <a:pt x="798267" y="271318"/>
                                    <a:pt x="802596" y="272761"/>
                                  </a:cubicBezTo>
                                  <a:cubicBezTo>
                                    <a:pt x="822361" y="292524"/>
                                    <a:pt x="807836" y="274344"/>
                                    <a:pt x="815585" y="324716"/>
                                  </a:cubicBezTo>
                                  <a:cubicBezTo>
                                    <a:pt x="817390" y="336445"/>
                                    <a:pt x="830648" y="359291"/>
                                    <a:pt x="837233" y="363681"/>
                                  </a:cubicBezTo>
                                  <a:lnTo>
                                    <a:pt x="850221" y="372341"/>
                                  </a:lnTo>
                                  <a:cubicBezTo>
                                    <a:pt x="863354" y="411733"/>
                                    <a:pt x="843214" y="349534"/>
                                    <a:pt x="858881" y="406977"/>
                                  </a:cubicBezTo>
                                  <a:cubicBezTo>
                                    <a:pt x="861283" y="415783"/>
                                    <a:pt x="859946" y="427891"/>
                                    <a:pt x="867540" y="432954"/>
                                  </a:cubicBezTo>
                                  <a:lnTo>
                                    <a:pt x="893517" y="450272"/>
                                  </a:lnTo>
                                  <a:lnTo>
                                    <a:pt x="902176" y="476250"/>
                                  </a:lnTo>
                                  <a:cubicBezTo>
                                    <a:pt x="903619" y="480579"/>
                                    <a:pt x="903279" y="486011"/>
                                    <a:pt x="906506" y="489238"/>
                                  </a:cubicBezTo>
                                  <a:cubicBezTo>
                                    <a:pt x="910835" y="493568"/>
                                    <a:pt x="915574" y="497523"/>
                                    <a:pt x="919494" y="502227"/>
                                  </a:cubicBezTo>
                                  <a:cubicBezTo>
                                    <a:pt x="933093" y="518547"/>
                                    <a:pt x="925488" y="522986"/>
                                    <a:pt x="954131" y="532534"/>
                                  </a:cubicBezTo>
                                  <a:lnTo>
                                    <a:pt x="980108" y="541193"/>
                                  </a:lnTo>
                                  <a:lnTo>
                                    <a:pt x="993096" y="545522"/>
                                  </a:lnTo>
                                  <a:cubicBezTo>
                                    <a:pt x="1003979" y="578167"/>
                                    <a:pt x="989300" y="537931"/>
                                    <a:pt x="1006085" y="571500"/>
                                  </a:cubicBezTo>
                                  <a:cubicBezTo>
                                    <a:pt x="1011313" y="581956"/>
                                    <a:pt x="1008736" y="589206"/>
                                    <a:pt x="1019074" y="597477"/>
                                  </a:cubicBezTo>
                                  <a:cubicBezTo>
                                    <a:pt x="1022637" y="600328"/>
                                    <a:pt x="1027733" y="600363"/>
                                    <a:pt x="1032062" y="601806"/>
                                  </a:cubicBezTo>
                                  <a:cubicBezTo>
                                    <a:pt x="1033505" y="607579"/>
                                    <a:pt x="1036392" y="613174"/>
                                    <a:pt x="1036392" y="619125"/>
                                  </a:cubicBezTo>
                                  <a:cubicBezTo>
                                    <a:pt x="1036392" y="621897"/>
                                    <a:pt x="1029774" y="645349"/>
                                    <a:pt x="1027733" y="649431"/>
                                  </a:cubicBezTo>
                                  <a:cubicBezTo>
                                    <a:pt x="1025406" y="654085"/>
                                    <a:pt x="1021401" y="657766"/>
                                    <a:pt x="1019074" y="662420"/>
                                  </a:cubicBezTo>
                                  <a:cubicBezTo>
                                    <a:pt x="1001152" y="698265"/>
                                    <a:pt x="1030896" y="651182"/>
                                    <a:pt x="1006085" y="688397"/>
                                  </a:cubicBezTo>
                                  <a:cubicBezTo>
                                    <a:pt x="995781" y="719312"/>
                                    <a:pt x="1005021" y="709312"/>
                                    <a:pt x="984437" y="723034"/>
                                  </a:cubicBezTo>
                                  <a:cubicBezTo>
                                    <a:pt x="981551" y="727363"/>
                                    <a:pt x="976423" y="730859"/>
                                    <a:pt x="975778" y="736022"/>
                                  </a:cubicBezTo>
                                  <a:cubicBezTo>
                                    <a:pt x="974865" y="743324"/>
                                    <a:pt x="976026" y="751547"/>
                                    <a:pt x="980108" y="757670"/>
                                  </a:cubicBezTo>
                                  <a:cubicBezTo>
                                    <a:pt x="982639" y="761467"/>
                                    <a:pt x="988551" y="761587"/>
                                    <a:pt x="993096" y="762000"/>
                                  </a:cubicBezTo>
                                  <a:cubicBezTo>
                                    <a:pt x="1020442" y="764486"/>
                                    <a:pt x="1047937" y="764886"/>
                                    <a:pt x="1075358" y="766329"/>
                                  </a:cubicBezTo>
                                  <a:cubicBezTo>
                                    <a:pt x="1110900" y="778178"/>
                                    <a:pt x="1054457" y="760305"/>
                                    <a:pt x="1122983" y="774988"/>
                                  </a:cubicBezTo>
                                  <a:cubicBezTo>
                                    <a:pt x="1131908" y="776900"/>
                                    <a:pt x="1140301" y="780761"/>
                                    <a:pt x="1148960" y="783647"/>
                                  </a:cubicBezTo>
                                  <a:cubicBezTo>
                                    <a:pt x="1157619" y="786533"/>
                                    <a:pt x="1165901" y="791015"/>
                                    <a:pt x="1174937" y="792306"/>
                                  </a:cubicBezTo>
                                  <a:lnTo>
                                    <a:pt x="1205244" y="796636"/>
                                  </a:lnTo>
                                  <a:cubicBezTo>
                                    <a:pt x="1208130" y="800966"/>
                                    <a:pt x="1209840" y="806374"/>
                                    <a:pt x="1213903" y="809625"/>
                                  </a:cubicBezTo>
                                  <a:cubicBezTo>
                                    <a:pt x="1217467" y="812476"/>
                                    <a:pt x="1222417" y="813059"/>
                                    <a:pt x="1226892" y="813954"/>
                                  </a:cubicBezTo>
                                  <a:cubicBezTo>
                                    <a:pt x="1236899" y="815955"/>
                                    <a:pt x="1247097" y="816841"/>
                                    <a:pt x="1257199" y="818284"/>
                                  </a:cubicBezTo>
                                  <a:cubicBezTo>
                                    <a:pt x="1261528" y="819727"/>
                                    <a:pt x="1266960" y="819386"/>
                                    <a:pt x="1270187" y="822613"/>
                                  </a:cubicBezTo>
                                  <a:cubicBezTo>
                                    <a:pt x="1282532" y="834958"/>
                                    <a:pt x="1277365" y="852388"/>
                                    <a:pt x="1287506" y="865909"/>
                                  </a:cubicBezTo>
                                  <a:cubicBezTo>
                                    <a:pt x="1317157" y="905443"/>
                                    <a:pt x="1303279" y="890340"/>
                                    <a:pt x="1326471" y="913534"/>
                                  </a:cubicBezTo>
                                  <a:cubicBezTo>
                                    <a:pt x="1329358" y="922193"/>
                                    <a:pt x="1334223" y="930429"/>
                                    <a:pt x="1335131" y="939511"/>
                                  </a:cubicBezTo>
                                  <a:cubicBezTo>
                                    <a:pt x="1336574" y="953943"/>
                                    <a:pt x="1332152" y="970278"/>
                                    <a:pt x="1339460" y="982806"/>
                                  </a:cubicBezTo>
                                  <a:cubicBezTo>
                                    <a:pt x="1344059" y="990690"/>
                                    <a:pt x="1356314" y="991181"/>
                                    <a:pt x="1365437" y="991466"/>
                                  </a:cubicBezTo>
                                  <a:lnTo>
                                    <a:pt x="1503983" y="995795"/>
                                  </a:lnTo>
                                  <a:cubicBezTo>
                                    <a:pt x="1554494" y="994352"/>
                                    <a:pt x="1605051" y="994054"/>
                                    <a:pt x="1655517" y="991466"/>
                                  </a:cubicBezTo>
                                  <a:cubicBezTo>
                                    <a:pt x="1675595" y="990436"/>
                                    <a:pt x="1669885" y="986447"/>
                                    <a:pt x="1685824" y="978477"/>
                                  </a:cubicBezTo>
                                  <a:cubicBezTo>
                                    <a:pt x="1689906" y="976436"/>
                                    <a:pt x="1694730" y="976188"/>
                                    <a:pt x="1698812" y="974147"/>
                                  </a:cubicBezTo>
                                  <a:cubicBezTo>
                                    <a:pt x="1732373" y="957366"/>
                                    <a:pt x="1692152" y="972037"/>
                                    <a:pt x="1724790" y="961159"/>
                                  </a:cubicBezTo>
                                  <a:cubicBezTo>
                                    <a:pt x="1727676" y="956829"/>
                                    <a:pt x="1731122" y="952824"/>
                                    <a:pt x="1733449" y="948170"/>
                                  </a:cubicBezTo>
                                  <a:cubicBezTo>
                                    <a:pt x="1735490" y="944088"/>
                                    <a:pt x="1734927" y="938745"/>
                                    <a:pt x="1737778" y="935181"/>
                                  </a:cubicBezTo>
                                  <a:cubicBezTo>
                                    <a:pt x="1743882" y="927551"/>
                                    <a:pt x="1755199" y="925045"/>
                                    <a:pt x="1763756" y="922193"/>
                                  </a:cubicBezTo>
                                  <a:cubicBezTo>
                                    <a:pt x="1765199" y="917863"/>
                                    <a:pt x="1764858" y="912431"/>
                                    <a:pt x="1768085" y="909204"/>
                                  </a:cubicBezTo>
                                  <a:cubicBezTo>
                                    <a:pt x="1771312" y="905977"/>
                                    <a:pt x="1776686" y="906129"/>
                                    <a:pt x="1781074" y="904875"/>
                                  </a:cubicBezTo>
                                  <a:cubicBezTo>
                                    <a:pt x="1819129" y="894002"/>
                                    <a:pt x="1780238" y="906596"/>
                                    <a:pt x="1811381" y="896216"/>
                                  </a:cubicBezTo>
                                  <a:cubicBezTo>
                                    <a:pt x="1812824" y="891886"/>
                                    <a:pt x="1812908" y="886829"/>
                                    <a:pt x="1815710" y="883227"/>
                                  </a:cubicBezTo>
                                  <a:cubicBezTo>
                                    <a:pt x="1838412" y="854038"/>
                                    <a:pt x="1837322" y="858706"/>
                                    <a:pt x="1867665" y="848591"/>
                                  </a:cubicBezTo>
                                  <a:lnTo>
                                    <a:pt x="1880653" y="844261"/>
                                  </a:lnTo>
                                  <a:lnTo>
                                    <a:pt x="1893642" y="839931"/>
                                  </a:lnTo>
                                  <a:cubicBezTo>
                                    <a:pt x="1895085" y="844261"/>
                                    <a:pt x="1897971" y="848356"/>
                                    <a:pt x="1897971" y="852920"/>
                                  </a:cubicBezTo>
                                  <a:cubicBezTo>
                                    <a:pt x="1897971" y="874601"/>
                                    <a:pt x="1897741" y="884824"/>
                                    <a:pt x="1880653" y="896216"/>
                                  </a:cubicBezTo>
                                  <a:cubicBezTo>
                                    <a:pt x="1876856" y="898747"/>
                                    <a:pt x="1871994" y="899102"/>
                                    <a:pt x="1867665" y="900545"/>
                                  </a:cubicBezTo>
                                  <a:cubicBezTo>
                                    <a:pt x="1842273" y="938634"/>
                                    <a:pt x="1863167" y="902484"/>
                                    <a:pt x="1854676" y="1000125"/>
                                  </a:cubicBezTo>
                                  <a:cubicBezTo>
                                    <a:pt x="1854281" y="1004671"/>
                                    <a:pt x="1853197" y="1009549"/>
                                    <a:pt x="1850346" y="1013113"/>
                                  </a:cubicBezTo>
                                  <a:cubicBezTo>
                                    <a:pt x="1847095" y="1017176"/>
                                    <a:pt x="1841687" y="1018886"/>
                                    <a:pt x="1837358" y="1021772"/>
                                  </a:cubicBezTo>
                                  <a:cubicBezTo>
                                    <a:pt x="1834472" y="1026102"/>
                                    <a:pt x="1830749" y="1029978"/>
                                    <a:pt x="1828699" y="1034761"/>
                                  </a:cubicBezTo>
                                  <a:cubicBezTo>
                                    <a:pt x="1821247" y="1052148"/>
                                    <a:pt x="1829296" y="1051482"/>
                                    <a:pt x="1815710" y="1065068"/>
                                  </a:cubicBezTo>
                                  <a:cubicBezTo>
                                    <a:pt x="1789682" y="1091096"/>
                                    <a:pt x="1813106" y="1045158"/>
                                    <a:pt x="1776744" y="1099704"/>
                                  </a:cubicBezTo>
                                  <a:cubicBezTo>
                                    <a:pt x="1773858" y="1104034"/>
                                    <a:pt x="1772001" y="1109266"/>
                                    <a:pt x="1768085" y="1112693"/>
                                  </a:cubicBezTo>
                                  <a:cubicBezTo>
                                    <a:pt x="1741087" y="1136317"/>
                                    <a:pt x="1750763" y="1125065"/>
                                    <a:pt x="1729119" y="1134341"/>
                                  </a:cubicBezTo>
                                  <a:cubicBezTo>
                                    <a:pt x="1713739" y="1140933"/>
                                    <a:pt x="1711857" y="1142963"/>
                                    <a:pt x="1698812" y="1151659"/>
                                  </a:cubicBezTo>
                                  <a:cubicBezTo>
                                    <a:pt x="1697369" y="1161761"/>
                                    <a:pt x="1697415" y="1172191"/>
                                    <a:pt x="1694483" y="1181966"/>
                                  </a:cubicBezTo>
                                  <a:cubicBezTo>
                                    <a:pt x="1692988" y="1186950"/>
                                    <a:pt x="1687651" y="1190082"/>
                                    <a:pt x="1685824" y="1194954"/>
                                  </a:cubicBezTo>
                                  <a:cubicBezTo>
                                    <a:pt x="1678418" y="1214704"/>
                                    <a:pt x="1685174" y="1213573"/>
                                    <a:pt x="1677165" y="1229591"/>
                                  </a:cubicBezTo>
                                  <a:cubicBezTo>
                                    <a:pt x="1674838" y="1234245"/>
                                    <a:pt x="1672569" y="1239329"/>
                                    <a:pt x="1668506" y="1242579"/>
                                  </a:cubicBezTo>
                                  <a:cubicBezTo>
                                    <a:pt x="1664942" y="1245430"/>
                                    <a:pt x="1659847" y="1245466"/>
                                    <a:pt x="1655517" y="1246909"/>
                                  </a:cubicBezTo>
                                  <a:lnTo>
                                    <a:pt x="1629540" y="1285875"/>
                                  </a:lnTo>
                                  <a:cubicBezTo>
                                    <a:pt x="1626654" y="1290204"/>
                                    <a:pt x="1624560" y="1295184"/>
                                    <a:pt x="1620881" y="1298863"/>
                                  </a:cubicBezTo>
                                  <a:cubicBezTo>
                                    <a:pt x="1617994" y="1301749"/>
                                    <a:pt x="1614771" y="1304334"/>
                                    <a:pt x="1612221" y="1307522"/>
                                  </a:cubicBezTo>
                                  <a:cubicBezTo>
                                    <a:pt x="1608970" y="1311585"/>
                                    <a:pt x="1608695" y="1319656"/>
                                    <a:pt x="1603562" y="1320511"/>
                                  </a:cubicBezTo>
                                  <a:cubicBezTo>
                                    <a:pt x="1572212" y="1325736"/>
                                    <a:pt x="1540062" y="1323398"/>
                                    <a:pt x="1508312" y="1324841"/>
                                  </a:cubicBezTo>
                                  <a:cubicBezTo>
                                    <a:pt x="1503983" y="1326284"/>
                                    <a:pt x="1499881" y="1328930"/>
                                    <a:pt x="1495324" y="1329170"/>
                                  </a:cubicBezTo>
                                  <a:lnTo>
                                    <a:pt x="1356778" y="1337829"/>
                                  </a:lnTo>
                                  <a:cubicBezTo>
                                    <a:pt x="1355182" y="1349002"/>
                                    <a:pt x="1354165" y="1369033"/>
                                    <a:pt x="1348119" y="1381125"/>
                                  </a:cubicBezTo>
                                  <a:cubicBezTo>
                                    <a:pt x="1345792" y="1385779"/>
                                    <a:pt x="1343978" y="1391531"/>
                                    <a:pt x="1339460" y="1394113"/>
                                  </a:cubicBezTo>
                                  <a:cubicBezTo>
                                    <a:pt x="1333071" y="1397764"/>
                                    <a:pt x="1325028" y="1397000"/>
                                    <a:pt x="1317812" y="1398443"/>
                                  </a:cubicBezTo>
                                  <a:cubicBezTo>
                                    <a:pt x="1267417" y="1448838"/>
                                    <a:pt x="1344731" y="1366722"/>
                                    <a:pt x="1300494" y="1433079"/>
                                  </a:cubicBezTo>
                                  <a:cubicBezTo>
                                    <a:pt x="1297963" y="1436876"/>
                                    <a:pt x="1291588" y="1435368"/>
                                    <a:pt x="1287506" y="1437409"/>
                                  </a:cubicBezTo>
                                  <a:cubicBezTo>
                                    <a:pt x="1254764" y="1453781"/>
                                    <a:pt x="1302201" y="1442608"/>
                                    <a:pt x="1239881" y="1450397"/>
                                  </a:cubicBezTo>
                                  <a:cubicBezTo>
                                    <a:pt x="1235551" y="1451840"/>
                                    <a:pt x="1230974" y="1452686"/>
                                    <a:pt x="1226892" y="1454727"/>
                                  </a:cubicBezTo>
                                  <a:cubicBezTo>
                                    <a:pt x="1222238" y="1457054"/>
                                    <a:pt x="1219089" y="1462954"/>
                                    <a:pt x="1213903" y="1463386"/>
                                  </a:cubicBezTo>
                                  <a:cubicBezTo>
                                    <a:pt x="1200880" y="1464471"/>
                                    <a:pt x="1187926" y="1460499"/>
                                    <a:pt x="1174937" y="1459056"/>
                                  </a:cubicBezTo>
                                  <a:cubicBezTo>
                                    <a:pt x="1137715" y="1434241"/>
                                    <a:pt x="1181519" y="1467283"/>
                                    <a:pt x="1157619" y="1437409"/>
                                  </a:cubicBezTo>
                                  <a:cubicBezTo>
                                    <a:pt x="1154368" y="1433346"/>
                                    <a:pt x="1148960" y="1431636"/>
                                    <a:pt x="1144631" y="1428750"/>
                                  </a:cubicBezTo>
                                  <a:cubicBezTo>
                                    <a:pt x="1137415" y="1430193"/>
                                    <a:pt x="1130122" y="1431294"/>
                                    <a:pt x="1122983" y="1433079"/>
                                  </a:cubicBezTo>
                                  <a:cubicBezTo>
                                    <a:pt x="1118555" y="1434186"/>
                                    <a:pt x="1114542" y="1437788"/>
                                    <a:pt x="1109994" y="1437409"/>
                                  </a:cubicBezTo>
                                  <a:cubicBezTo>
                                    <a:pt x="1096734" y="1436304"/>
                                    <a:pt x="1084017" y="1431636"/>
                                    <a:pt x="1071028" y="1428750"/>
                                  </a:cubicBezTo>
                                  <a:cubicBezTo>
                                    <a:pt x="1066699" y="1424420"/>
                                    <a:pt x="1062744" y="1419681"/>
                                    <a:pt x="1058040" y="1415761"/>
                                  </a:cubicBezTo>
                                  <a:cubicBezTo>
                                    <a:pt x="1034641" y="1396261"/>
                                    <a:pt x="1031268" y="1408162"/>
                                    <a:pt x="988767" y="1411431"/>
                                  </a:cubicBezTo>
                                  <a:cubicBezTo>
                                    <a:pt x="984437" y="1412874"/>
                                    <a:pt x="980166" y="1414507"/>
                                    <a:pt x="975778" y="1415761"/>
                                  </a:cubicBezTo>
                                  <a:cubicBezTo>
                                    <a:pt x="964802" y="1418897"/>
                                    <a:pt x="955845" y="1419974"/>
                                    <a:pt x="945471" y="1424420"/>
                                  </a:cubicBezTo>
                                  <a:cubicBezTo>
                                    <a:pt x="908003" y="1440477"/>
                                    <a:pt x="945637" y="1427250"/>
                                    <a:pt x="915165" y="1437409"/>
                                  </a:cubicBezTo>
                                  <a:cubicBezTo>
                                    <a:pt x="910835" y="1435966"/>
                                    <a:pt x="905740" y="1435930"/>
                                    <a:pt x="902176" y="1433079"/>
                                  </a:cubicBezTo>
                                  <a:cubicBezTo>
                                    <a:pt x="898113" y="1429829"/>
                                    <a:pt x="896767" y="1424154"/>
                                    <a:pt x="893517" y="1420091"/>
                                  </a:cubicBezTo>
                                  <a:cubicBezTo>
                                    <a:pt x="890967" y="1416903"/>
                                    <a:pt x="887744" y="1414318"/>
                                    <a:pt x="884858" y="1411431"/>
                                  </a:cubicBezTo>
                                  <a:cubicBezTo>
                                    <a:pt x="883415" y="1405658"/>
                                    <a:pt x="881185" y="1400027"/>
                                    <a:pt x="880528" y="1394113"/>
                                  </a:cubicBezTo>
                                  <a:cubicBezTo>
                                    <a:pt x="876517" y="1358011"/>
                                    <a:pt x="890294" y="1338567"/>
                                    <a:pt x="863210" y="1320511"/>
                                  </a:cubicBezTo>
                                  <a:cubicBezTo>
                                    <a:pt x="859413" y="1317979"/>
                                    <a:pt x="854551" y="1317624"/>
                                    <a:pt x="850221" y="1316181"/>
                                  </a:cubicBezTo>
                                  <a:cubicBezTo>
                                    <a:pt x="848778" y="1311852"/>
                                    <a:pt x="845892" y="1307756"/>
                                    <a:pt x="845892" y="1303193"/>
                                  </a:cubicBezTo>
                                  <a:cubicBezTo>
                                    <a:pt x="845892" y="1288689"/>
                                    <a:pt x="853482" y="1274030"/>
                                    <a:pt x="850221" y="1259897"/>
                                  </a:cubicBezTo>
                                  <a:cubicBezTo>
                                    <a:pt x="848598" y="1252866"/>
                                    <a:pt x="838775" y="1251103"/>
                                    <a:pt x="832903" y="1246909"/>
                                  </a:cubicBezTo>
                                  <a:cubicBezTo>
                                    <a:pt x="818215" y="1236417"/>
                                    <a:pt x="823012" y="1239282"/>
                                    <a:pt x="806926" y="1233920"/>
                                  </a:cubicBezTo>
                                  <a:cubicBezTo>
                                    <a:pt x="798267" y="1235363"/>
                                    <a:pt x="788801" y="1234324"/>
                                    <a:pt x="780949" y="1238250"/>
                                  </a:cubicBezTo>
                                  <a:cubicBezTo>
                                    <a:pt x="776295" y="1240577"/>
                                    <a:pt x="774403" y="1246483"/>
                                    <a:pt x="772290" y="1251238"/>
                                  </a:cubicBezTo>
                                  <a:cubicBezTo>
                                    <a:pt x="768583" y="1259579"/>
                                    <a:pt x="766518" y="1268557"/>
                                    <a:pt x="763631" y="1277216"/>
                                  </a:cubicBezTo>
                                  <a:cubicBezTo>
                                    <a:pt x="762188" y="1281545"/>
                                    <a:pt x="761832" y="1286407"/>
                                    <a:pt x="759301" y="1290204"/>
                                  </a:cubicBezTo>
                                  <a:cubicBezTo>
                                    <a:pt x="748111" y="1306990"/>
                                    <a:pt x="752288" y="1298257"/>
                                    <a:pt x="746312" y="1316181"/>
                                  </a:cubicBezTo>
                                  <a:cubicBezTo>
                                    <a:pt x="744171" y="1335450"/>
                                    <a:pt x="753441" y="1359477"/>
                                    <a:pt x="728994" y="1359477"/>
                                  </a:cubicBezTo>
                                  <a:cubicBezTo>
                                    <a:pt x="723044" y="1359477"/>
                                    <a:pt x="717449" y="1356590"/>
                                    <a:pt x="711676" y="1355147"/>
                                  </a:cubicBezTo>
                                  <a:cubicBezTo>
                                    <a:pt x="708790" y="1350818"/>
                                    <a:pt x="705130" y="1346914"/>
                                    <a:pt x="703017" y="1342159"/>
                                  </a:cubicBezTo>
                                  <a:cubicBezTo>
                                    <a:pt x="699310" y="1333818"/>
                                    <a:pt x="703017" y="1319067"/>
                                    <a:pt x="694358" y="1316181"/>
                                  </a:cubicBezTo>
                                  <a:lnTo>
                                    <a:pt x="668381" y="1307522"/>
                                  </a:lnTo>
                                  <a:cubicBezTo>
                                    <a:pt x="613677" y="1311169"/>
                                    <a:pt x="581690" y="1315950"/>
                                    <a:pt x="525506" y="1307522"/>
                                  </a:cubicBezTo>
                                  <a:cubicBezTo>
                                    <a:pt x="520935" y="1306836"/>
                                    <a:pt x="509208" y="1287407"/>
                                    <a:pt x="508187" y="1285875"/>
                                  </a:cubicBezTo>
                                  <a:cubicBezTo>
                                    <a:pt x="506744" y="1281545"/>
                                    <a:pt x="503858" y="1277450"/>
                                    <a:pt x="503858" y="1272886"/>
                                  </a:cubicBezTo>
                                  <a:cubicBezTo>
                                    <a:pt x="503858" y="1265527"/>
                                    <a:pt x="504536" y="1257627"/>
                                    <a:pt x="508187" y="1251238"/>
                                  </a:cubicBezTo>
                                  <a:cubicBezTo>
                                    <a:pt x="510769" y="1246720"/>
                                    <a:pt x="516658" y="1245161"/>
                                    <a:pt x="521176" y="1242579"/>
                                  </a:cubicBezTo>
                                  <a:cubicBezTo>
                                    <a:pt x="539014" y="1232386"/>
                                    <a:pt x="543180" y="1232358"/>
                                    <a:pt x="564471" y="1225261"/>
                                  </a:cubicBezTo>
                                  <a:cubicBezTo>
                                    <a:pt x="568801" y="1223818"/>
                                    <a:pt x="573663" y="1223463"/>
                                    <a:pt x="577460" y="1220931"/>
                                  </a:cubicBezTo>
                                  <a:lnTo>
                                    <a:pt x="603437" y="1203613"/>
                                  </a:lnTo>
                                  <a:lnTo>
                                    <a:pt x="616426" y="1194954"/>
                                  </a:lnTo>
                                  <a:cubicBezTo>
                                    <a:pt x="617869" y="1186295"/>
                                    <a:pt x="618852" y="1177546"/>
                                    <a:pt x="620756" y="1168977"/>
                                  </a:cubicBezTo>
                                  <a:cubicBezTo>
                                    <a:pt x="621746" y="1164522"/>
                                    <a:pt x="621858" y="1159215"/>
                                    <a:pt x="625085" y="1155988"/>
                                  </a:cubicBezTo>
                                  <a:cubicBezTo>
                                    <a:pt x="632444" y="1148629"/>
                                    <a:pt x="651062" y="1138670"/>
                                    <a:pt x="651062" y="1138670"/>
                                  </a:cubicBezTo>
                                  <a:cubicBezTo>
                                    <a:pt x="653948" y="1134340"/>
                                    <a:pt x="662972" y="1129744"/>
                                    <a:pt x="659721" y="1125681"/>
                                  </a:cubicBezTo>
                                  <a:cubicBezTo>
                                    <a:pt x="654019" y="1118554"/>
                                    <a:pt x="641338" y="1122085"/>
                                    <a:pt x="633744" y="1117022"/>
                                  </a:cubicBezTo>
                                  <a:cubicBezTo>
                                    <a:pt x="617360" y="1106099"/>
                                    <a:pt x="624435" y="1112042"/>
                                    <a:pt x="612096" y="1099704"/>
                                  </a:cubicBezTo>
                                  <a:cubicBezTo>
                                    <a:pt x="613539" y="1080943"/>
                                    <a:pt x="612958" y="1061914"/>
                                    <a:pt x="616426" y="1043420"/>
                                  </a:cubicBezTo>
                                  <a:cubicBezTo>
                                    <a:pt x="617385" y="1038306"/>
                                    <a:pt x="625085" y="1035635"/>
                                    <a:pt x="625085" y="1030431"/>
                                  </a:cubicBezTo>
                                  <a:cubicBezTo>
                                    <a:pt x="625085" y="1022659"/>
                                    <a:pt x="622275" y="1013902"/>
                                    <a:pt x="616426" y="1008784"/>
                                  </a:cubicBezTo>
                                  <a:cubicBezTo>
                                    <a:pt x="609557" y="1002774"/>
                                    <a:pt x="590449" y="1000125"/>
                                    <a:pt x="590449" y="1000125"/>
                                  </a:cubicBezTo>
                                  <a:cubicBezTo>
                                    <a:pt x="574560" y="984236"/>
                                    <a:pt x="574099" y="987647"/>
                                    <a:pt x="568801" y="961159"/>
                                  </a:cubicBezTo>
                                  <a:cubicBezTo>
                                    <a:pt x="566238" y="948344"/>
                                    <a:pt x="566619" y="935084"/>
                                    <a:pt x="564471" y="922193"/>
                                  </a:cubicBezTo>
                                  <a:cubicBezTo>
                                    <a:pt x="563721" y="917691"/>
                                    <a:pt x="563369" y="912431"/>
                                    <a:pt x="560142" y="909204"/>
                                  </a:cubicBezTo>
                                  <a:cubicBezTo>
                                    <a:pt x="556915" y="905977"/>
                                    <a:pt x="551483" y="906318"/>
                                    <a:pt x="547153" y="904875"/>
                                  </a:cubicBezTo>
                                  <a:cubicBezTo>
                                    <a:pt x="542824" y="901989"/>
                                    <a:pt x="538228" y="899467"/>
                                    <a:pt x="534165" y="896216"/>
                                  </a:cubicBezTo>
                                  <a:cubicBezTo>
                                    <a:pt x="507843" y="875157"/>
                                    <a:pt x="533152" y="869179"/>
                                    <a:pt x="521176" y="818284"/>
                                  </a:cubicBezTo>
                                  <a:cubicBezTo>
                                    <a:pt x="520131" y="813841"/>
                                    <a:pt x="512269" y="815995"/>
                                    <a:pt x="508187" y="813954"/>
                                  </a:cubicBezTo>
                                  <a:cubicBezTo>
                                    <a:pt x="498457" y="809089"/>
                                    <a:pt x="489049" y="800513"/>
                                    <a:pt x="482210" y="792306"/>
                                  </a:cubicBezTo>
                                  <a:cubicBezTo>
                                    <a:pt x="478879" y="788309"/>
                                    <a:pt x="475664" y="784073"/>
                                    <a:pt x="473551" y="779318"/>
                                  </a:cubicBezTo>
                                  <a:cubicBezTo>
                                    <a:pt x="469844" y="770977"/>
                                    <a:pt x="464892" y="753341"/>
                                    <a:pt x="464892" y="753341"/>
                                  </a:cubicBezTo>
                                  <a:cubicBezTo>
                                    <a:pt x="466335" y="737466"/>
                                    <a:pt x="464723" y="721009"/>
                                    <a:pt x="469221" y="705716"/>
                                  </a:cubicBezTo>
                                  <a:cubicBezTo>
                                    <a:pt x="472158" y="695732"/>
                                    <a:pt x="486540" y="679738"/>
                                    <a:pt x="486540" y="679738"/>
                                  </a:cubicBezTo>
                                  <a:cubicBezTo>
                                    <a:pt x="485097" y="675409"/>
                                    <a:pt x="484426" y="670739"/>
                                    <a:pt x="482210" y="666750"/>
                                  </a:cubicBezTo>
                                  <a:cubicBezTo>
                                    <a:pt x="477156" y="657653"/>
                                    <a:pt x="468183" y="650645"/>
                                    <a:pt x="464892" y="640772"/>
                                  </a:cubicBezTo>
                                  <a:lnTo>
                                    <a:pt x="460562" y="627784"/>
                                  </a:lnTo>
                                  <a:cubicBezTo>
                                    <a:pt x="467597" y="564473"/>
                                    <a:pt x="459991" y="608134"/>
                                    <a:pt x="469221" y="575829"/>
                                  </a:cubicBezTo>
                                  <a:cubicBezTo>
                                    <a:pt x="470856" y="570108"/>
                                    <a:pt x="471207" y="563980"/>
                                    <a:pt x="473551" y="558511"/>
                                  </a:cubicBezTo>
                                  <a:cubicBezTo>
                                    <a:pt x="475601" y="553728"/>
                                    <a:pt x="478753" y="549411"/>
                                    <a:pt x="482210" y="545522"/>
                                  </a:cubicBezTo>
                                  <a:cubicBezTo>
                                    <a:pt x="503778" y="521258"/>
                                    <a:pt x="501435" y="524046"/>
                                    <a:pt x="521176" y="510886"/>
                                  </a:cubicBezTo>
                                  <a:cubicBezTo>
                                    <a:pt x="524062" y="506556"/>
                                    <a:pt x="528979" y="503030"/>
                                    <a:pt x="529835" y="497897"/>
                                  </a:cubicBezTo>
                                  <a:cubicBezTo>
                                    <a:pt x="530585" y="493396"/>
                                    <a:pt x="527854" y="488822"/>
                                    <a:pt x="525506" y="484909"/>
                                  </a:cubicBezTo>
                                  <a:cubicBezTo>
                                    <a:pt x="523406" y="481409"/>
                                    <a:pt x="520346" y="478350"/>
                                    <a:pt x="516846" y="476250"/>
                                  </a:cubicBezTo>
                                  <a:cubicBezTo>
                                    <a:pt x="512933" y="473902"/>
                                    <a:pt x="508333" y="472815"/>
                                    <a:pt x="503858" y="471920"/>
                                  </a:cubicBezTo>
                                  <a:cubicBezTo>
                                    <a:pt x="486642" y="468477"/>
                                    <a:pt x="469221" y="466147"/>
                                    <a:pt x="451903" y="463261"/>
                                  </a:cubicBezTo>
                                  <a:cubicBezTo>
                                    <a:pt x="447574" y="457488"/>
                                    <a:pt x="445671" y="448477"/>
                                    <a:pt x="438915" y="445943"/>
                                  </a:cubicBezTo>
                                  <a:cubicBezTo>
                                    <a:pt x="432025" y="443359"/>
                                    <a:pt x="423849" y="446981"/>
                                    <a:pt x="417267" y="450272"/>
                                  </a:cubicBezTo>
                                  <a:cubicBezTo>
                                    <a:pt x="408932" y="454439"/>
                                    <a:pt x="400592" y="468790"/>
                                    <a:pt x="395619" y="476250"/>
                                  </a:cubicBezTo>
                                  <a:cubicBezTo>
                                    <a:pt x="394176" y="480579"/>
                                    <a:pt x="393821" y="485441"/>
                                    <a:pt x="391290" y="489238"/>
                                  </a:cubicBezTo>
                                  <a:cubicBezTo>
                                    <a:pt x="387894" y="494333"/>
                                    <a:pt x="379786" y="496287"/>
                                    <a:pt x="378301" y="502227"/>
                                  </a:cubicBezTo>
                                  <a:cubicBezTo>
                                    <a:pt x="372310" y="526193"/>
                                    <a:pt x="373307" y="551399"/>
                                    <a:pt x="369642" y="575829"/>
                                  </a:cubicBezTo>
                                  <a:cubicBezTo>
                                    <a:pt x="368965" y="580342"/>
                                    <a:pt x="368163" y="585254"/>
                                    <a:pt x="365312" y="588818"/>
                                  </a:cubicBezTo>
                                  <a:cubicBezTo>
                                    <a:pt x="362062" y="592881"/>
                                    <a:pt x="356653" y="594591"/>
                                    <a:pt x="352324" y="597477"/>
                                  </a:cubicBezTo>
                                  <a:cubicBezTo>
                                    <a:pt x="321670" y="589813"/>
                                    <a:pt x="345646" y="598963"/>
                                    <a:pt x="326346" y="584488"/>
                                  </a:cubicBezTo>
                                  <a:cubicBezTo>
                                    <a:pt x="318020" y="578244"/>
                                    <a:pt x="300369" y="567170"/>
                                    <a:pt x="300369" y="567170"/>
                                  </a:cubicBezTo>
                                  <a:cubicBezTo>
                                    <a:pt x="293153" y="568613"/>
                                    <a:pt x="285303" y="568209"/>
                                    <a:pt x="278721" y="571500"/>
                                  </a:cubicBezTo>
                                  <a:cubicBezTo>
                                    <a:pt x="273245" y="574238"/>
                                    <a:pt x="266739" y="578449"/>
                                    <a:pt x="265733" y="584488"/>
                                  </a:cubicBezTo>
                                  <a:cubicBezTo>
                                    <a:pt x="264290" y="593148"/>
                                    <a:pt x="283051" y="603249"/>
                                    <a:pt x="287381" y="606136"/>
                                  </a:cubicBezTo>
                                  <a:cubicBezTo>
                                    <a:pt x="292712" y="622131"/>
                                    <a:pt x="297330" y="629533"/>
                                    <a:pt x="287381" y="649431"/>
                                  </a:cubicBezTo>
                                  <a:cubicBezTo>
                                    <a:pt x="282817" y="658559"/>
                                    <a:pt x="271394" y="662588"/>
                                    <a:pt x="265733" y="671079"/>
                                  </a:cubicBezTo>
                                  <a:cubicBezTo>
                                    <a:pt x="259960" y="679738"/>
                                    <a:pt x="255773" y="689697"/>
                                    <a:pt x="248415" y="697056"/>
                                  </a:cubicBezTo>
                                  <a:cubicBezTo>
                                    <a:pt x="245529" y="699943"/>
                                    <a:pt x="243793" y="705110"/>
                                    <a:pt x="239756" y="705716"/>
                                  </a:cubicBezTo>
                                  <a:cubicBezTo>
                                    <a:pt x="214026" y="709576"/>
                                    <a:pt x="187801" y="708602"/>
                                    <a:pt x="161824" y="710045"/>
                                  </a:cubicBezTo>
                                  <a:cubicBezTo>
                                    <a:pt x="152560" y="713133"/>
                                    <a:pt x="142757" y="715135"/>
                                    <a:pt x="135846" y="723034"/>
                                  </a:cubicBezTo>
                                  <a:cubicBezTo>
                                    <a:pt x="128993" y="730866"/>
                                    <a:pt x="118528" y="749011"/>
                                    <a:pt x="118528" y="749011"/>
                                  </a:cubicBezTo>
                                  <a:cubicBezTo>
                                    <a:pt x="112755" y="746125"/>
                                    <a:pt x="105410" y="745252"/>
                                    <a:pt x="101210" y="740352"/>
                                  </a:cubicBezTo>
                                  <a:cubicBezTo>
                                    <a:pt x="96152" y="734451"/>
                                    <a:pt x="96027" y="725655"/>
                                    <a:pt x="92551" y="718704"/>
                                  </a:cubicBezTo>
                                  <a:cubicBezTo>
                                    <a:pt x="90224" y="714050"/>
                                    <a:pt x="86778" y="710045"/>
                                    <a:pt x="83892" y="705716"/>
                                  </a:cubicBezTo>
                                  <a:cubicBezTo>
                                    <a:pt x="72909" y="650806"/>
                                    <a:pt x="87627" y="710103"/>
                                    <a:pt x="70903" y="671079"/>
                                  </a:cubicBezTo>
                                  <a:cubicBezTo>
                                    <a:pt x="68559" y="665610"/>
                                    <a:pt x="68863" y="659254"/>
                                    <a:pt x="66574" y="653761"/>
                                  </a:cubicBezTo>
                                  <a:cubicBezTo>
                                    <a:pt x="55660" y="627566"/>
                                    <a:pt x="52897" y="624586"/>
                                    <a:pt x="40596" y="606136"/>
                                  </a:cubicBezTo>
                                  <a:cubicBezTo>
                                    <a:pt x="39153" y="600363"/>
                                    <a:pt x="38928" y="594140"/>
                                    <a:pt x="36267" y="588818"/>
                                  </a:cubicBezTo>
                                  <a:cubicBezTo>
                                    <a:pt x="26477" y="569238"/>
                                    <a:pt x="22466" y="566358"/>
                                    <a:pt x="10290" y="554181"/>
                                  </a:cubicBezTo>
                                  <a:cubicBezTo>
                                    <a:pt x="1904" y="529024"/>
                                    <a:pt x="-5685" y="518351"/>
                                    <a:pt x="5960" y="489238"/>
                                  </a:cubicBezTo>
                                  <a:cubicBezTo>
                                    <a:pt x="7655" y="485001"/>
                                    <a:pt x="14754" y="486707"/>
                                    <a:pt x="18949" y="484909"/>
                                  </a:cubicBezTo>
                                  <a:cubicBezTo>
                                    <a:pt x="56413" y="468854"/>
                                    <a:pt x="18785" y="482078"/>
                                    <a:pt x="49256" y="471920"/>
                                  </a:cubicBezTo>
                                  <a:cubicBezTo>
                                    <a:pt x="52142" y="467590"/>
                                    <a:pt x="55802" y="463686"/>
                                    <a:pt x="57915" y="458931"/>
                                  </a:cubicBezTo>
                                  <a:cubicBezTo>
                                    <a:pt x="61622" y="450590"/>
                                    <a:pt x="58980" y="438017"/>
                                    <a:pt x="66574" y="432954"/>
                                  </a:cubicBezTo>
                                  <a:lnTo>
                                    <a:pt x="92551" y="415636"/>
                                  </a:lnTo>
                                  <a:lnTo>
                                    <a:pt x="105540" y="406977"/>
                                  </a:lnTo>
                                  <a:lnTo>
                                    <a:pt x="118528" y="398318"/>
                                  </a:lnTo>
                                  <a:cubicBezTo>
                                    <a:pt x="124301" y="401204"/>
                                    <a:pt x="130888" y="402845"/>
                                    <a:pt x="135846" y="406977"/>
                                  </a:cubicBezTo>
                                  <a:cubicBezTo>
                                    <a:pt x="161957" y="428736"/>
                                    <a:pt x="126486" y="413960"/>
                                    <a:pt x="157494" y="424295"/>
                                  </a:cubicBezTo>
                                  <a:cubicBezTo>
                                    <a:pt x="163267" y="422852"/>
                                    <a:pt x="169490" y="422627"/>
                                    <a:pt x="174812" y="419966"/>
                                  </a:cubicBezTo>
                                  <a:cubicBezTo>
                                    <a:pt x="184070" y="415337"/>
                                    <a:pt x="187914" y="401368"/>
                                    <a:pt x="192131" y="393988"/>
                                  </a:cubicBezTo>
                                  <a:cubicBezTo>
                                    <a:pt x="194713" y="389470"/>
                                    <a:pt x="197904" y="385329"/>
                                    <a:pt x="200790" y="381000"/>
                                  </a:cubicBezTo>
                                  <a:cubicBezTo>
                                    <a:pt x="202233" y="355023"/>
                                    <a:pt x="200017" y="328580"/>
                                    <a:pt x="205119" y="303068"/>
                                  </a:cubicBezTo>
                                  <a:cubicBezTo>
                                    <a:pt x="206139" y="297965"/>
                                    <a:pt x="213325" y="296459"/>
                                    <a:pt x="218108" y="294409"/>
                                  </a:cubicBezTo>
                                  <a:cubicBezTo>
                                    <a:pt x="223577" y="292065"/>
                                    <a:pt x="229705" y="291714"/>
                                    <a:pt x="235426" y="290079"/>
                                  </a:cubicBezTo>
                                  <a:cubicBezTo>
                                    <a:pt x="239814" y="288825"/>
                                    <a:pt x="244085" y="287193"/>
                                    <a:pt x="248415" y="285750"/>
                                  </a:cubicBezTo>
                                  <a:cubicBezTo>
                                    <a:pt x="249858" y="281420"/>
                                    <a:pt x="250703" y="276843"/>
                                    <a:pt x="252744" y="272761"/>
                                  </a:cubicBezTo>
                                  <a:cubicBezTo>
                                    <a:pt x="258772" y="260704"/>
                                    <a:pt x="264816" y="256360"/>
                                    <a:pt x="274392" y="246784"/>
                                  </a:cubicBezTo>
                                  <a:cubicBezTo>
                                    <a:pt x="281608" y="248227"/>
                                    <a:pt x="288940" y="249177"/>
                                    <a:pt x="296040" y="251113"/>
                                  </a:cubicBezTo>
                                  <a:cubicBezTo>
                                    <a:pt x="304846" y="253514"/>
                                    <a:pt x="322017" y="259772"/>
                                    <a:pt x="322017" y="259772"/>
                                  </a:cubicBezTo>
                                  <a:cubicBezTo>
                                    <a:pt x="360983" y="258329"/>
                                    <a:pt x="400116" y="259323"/>
                                    <a:pt x="438915" y="255443"/>
                                  </a:cubicBezTo>
                                  <a:cubicBezTo>
                                    <a:pt x="454582" y="253876"/>
                                    <a:pt x="453239" y="239947"/>
                                    <a:pt x="456233" y="229466"/>
                                  </a:cubicBezTo>
                                  <a:cubicBezTo>
                                    <a:pt x="457487" y="225078"/>
                                    <a:pt x="457335" y="219704"/>
                                    <a:pt x="460562" y="216477"/>
                                  </a:cubicBezTo>
                                  <a:cubicBezTo>
                                    <a:pt x="467921" y="209118"/>
                                    <a:pt x="477881" y="204932"/>
                                    <a:pt x="486540" y="199159"/>
                                  </a:cubicBezTo>
                                  <a:lnTo>
                                    <a:pt x="499528" y="190500"/>
                                  </a:lnTo>
                                  <a:cubicBezTo>
                                    <a:pt x="498085" y="174625"/>
                                    <a:pt x="497306" y="158676"/>
                                    <a:pt x="495199" y="142875"/>
                                  </a:cubicBezTo>
                                  <a:cubicBezTo>
                                    <a:pt x="494413" y="136977"/>
                                    <a:pt x="494170" y="130507"/>
                                    <a:pt x="490869" y="125556"/>
                                  </a:cubicBezTo>
                                  <a:cubicBezTo>
                                    <a:pt x="487983" y="121227"/>
                                    <a:pt x="481944" y="120147"/>
                                    <a:pt x="477881" y="116897"/>
                                  </a:cubicBezTo>
                                  <a:cubicBezTo>
                                    <a:pt x="474693" y="114347"/>
                                    <a:pt x="472108" y="111124"/>
                                    <a:pt x="469221" y="108238"/>
                                  </a:cubicBezTo>
                                  <a:cubicBezTo>
                                    <a:pt x="470664" y="93806"/>
                                    <a:pt x="471345" y="79278"/>
                                    <a:pt x="473551" y="64943"/>
                                  </a:cubicBezTo>
                                  <a:cubicBezTo>
                                    <a:pt x="474245" y="60432"/>
                                    <a:pt x="476891" y="56409"/>
                                    <a:pt x="477881" y="51954"/>
                                  </a:cubicBezTo>
                                  <a:cubicBezTo>
                                    <a:pt x="479785" y="43385"/>
                                    <a:pt x="476497" y="32642"/>
                                    <a:pt x="482210" y="25977"/>
                                  </a:cubicBezTo>
                                  <a:cubicBezTo>
                                    <a:pt x="486999" y="20390"/>
                                    <a:pt x="496758" y="23583"/>
                                    <a:pt x="503858" y="21647"/>
                                  </a:cubicBezTo>
                                  <a:cubicBezTo>
                                    <a:pt x="512664" y="19245"/>
                                    <a:pt x="521176" y="15874"/>
                                    <a:pt x="529835" y="12988"/>
                                  </a:cubicBezTo>
                                  <a:cubicBezTo>
                                    <a:pt x="534165" y="11545"/>
                                    <a:pt x="538742" y="10700"/>
                                    <a:pt x="542824" y="8659"/>
                                  </a:cubicBezTo>
                                  <a:lnTo>
                                    <a:pt x="560142" y="0"/>
                                  </a:lnTo>
                                  <a:cubicBezTo>
                                    <a:pt x="567358" y="1443"/>
                                    <a:pt x="574651" y="2544"/>
                                    <a:pt x="581790" y="4329"/>
                                  </a:cubicBezTo>
                                  <a:cubicBezTo>
                                    <a:pt x="586217" y="5436"/>
                                    <a:pt x="590390" y="7405"/>
                                    <a:pt x="594778" y="8659"/>
                                  </a:cubicBezTo>
                                  <a:cubicBezTo>
                                    <a:pt x="600499" y="10294"/>
                                    <a:pt x="606323" y="11545"/>
                                    <a:pt x="612096" y="12988"/>
                                  </a:cubicBezTo>
                                  <a:cubicBezTo>
                                    <a:pt x="616426" y="15874"/>
                                    <a:pt x="620065" y="20278"/>
                                    <a:pt x="625085" y="21647"/>
                                  </a:cubicBezTo>
                                  <a:cubicBezTo>
                                    <a:pt x="636310" y="24709"/>
                                    <a:pt x="650189" y="19305"/>
                                    <a:pt x="659721" y="25977"/>
                                  </a:cubicBezTo>
                                  <a:cubicBezTo>
                                    <a:pt x="667199" y="31211"/>
                                    <a:pt x="665495" y="43295"/>
                                    <a:pt x="668381" y="51954"/>
                                  </a:cubicBezTo>
                                  <a:lnTo>
                                    <a:pt x="672710" y="64943"/>
                                  </a:lnTo>
                                  <a:cubicBezTo>
                                    <a:pt x="674153" y="75045"/>
                                    <a:pt x="674108" y="85475"/>
                                    <a:pt x="677040" y="95250"/>
                                  </a:cubicBezTo>
                                  <a:cubicBezTo>
                                    <a:pt x="678535" y="100234"/>
                                    <a:pt x="682020" y="104559"/>
                                    <a:pt x="685699" y="108238"/>
                                  </a:cubicBezTo>
                                  <a:cubicBezTo>
                                    <a:pt x="691820" y="114359"/>
                                    <a:pt x="709212" y="122159"/>
                                    <a:pt x="716006" y="125556"/>
                                  </a:cubicBezTo>
                                  <a:cubicBezTo>
                                    <a:pt x="740880" y="150431"/>
                                    <a:pt x="727972" y="143977"/>
                                    <a:pt x="750642" y="151534"/>
                                  </a:cubicBezTo>
                                  <a:cubicBezTo>
                                    <a:pt x="770492" y="181308"/>
                                    <a:pt x="771250" y="167638"/>
                                    <a:pt x="763631" y="190500"/>
                                  </a:cubicBezTo>
                                  <a:cubicBezTo>
                                    <a:pt x="760744" y="187614"/>
                                    <a:pt x="758931" y="180851"/>
                                    <a:pt x="754971" y="181841"/>
                                  </a:cubicBezTo>
                                  <a:cubicBezTo>
                                    <a:pt x="733124" y="187302"/>
                                    <a:pt x="769403" y="178955"/>
                                    <a:pt x="767960" y="18184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1">
                                <a:lumMod val="20000"/>
                                <a:lumOff val="80000"/>
                                <a:alpha val="25000"/>
                              </a:schemeClr>
                            </a:solidFill>
                            <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/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>
                                <a:defRPr/>
                              </a:pPr>
                              <a:endParaRPr lang="es-PE" sz="1000"/>
                            </a:p>
                          </p:txBody>
                        </p:sp>
                        <p:sp>
                          <p:nvSpPr>
                            <p:cNvPr id="81" name="Forma libre 80">
                              <a:extLst>
                                <a:ext uri="{FF2B5EF4-FFF2-40B4-BE49-F238E27FC236}">
                                  <a16:creationId xmlns:a16="http://schemas.microsoft.com/office/drawing/2014/main" id="{48C3B915-2AA4-4BEC-B928-A6EF18CA542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143902" y="3608615"/>
                              <a:ext cx="1319374" cy="1139563"/>
                            </a:xfrm>
                            <a:custGeom>
                              <a:avLst/>
                              <a:gdLst>
                                <a:gd name="connsiteX0" fmla="*/ 632318 w 1320849"/>
                                <a:gd name="connsiteY0" fmla="*/ 311727 h 1134341"/>
                                <a:gd name="connsiteX1" fmla="*/ 627989 w 1320849"/>
                                <a:gd name="connsiteY1" fmla="*/ 264102 h 1134341"/>
                                <a:gd name="connsiteX2" fmla="*/ 636648 w 1320849"/>
                                <a:gd name="connsiteY2" fmla="*/ 186170 h 1134341"/>
                                <a:gd name="connsiteX3" fmla="*/ 632318 w 1320849"/>
                                <a:gd name="connsiteY3" fmla="*/ 69273 h 1134341"/>
                                <a:gd name="connsiteX4" fmla="*/ 627989 w 1320849"/>
                                <a:gd name="connsiteY4" fmla="*/ 47625 h 1134341"/>
                                <a:gd name="connsiteX5" fmla="*/ 619330 w 1320849"/>
                                <a:gd name="connsiteY5" fmla="*/ 17318 h 1134341"/>
                                <a:gd name="connsiteX6" fmla="*/ 615000 w 1320849"/>
                                <a:gd name="connsiteY6" fmla="*/ 0 h 1134341"/>
                                <a:gd name="connsiteX7" fmla="*/ 593352 w 1320849"/>
                                <a:gd name="connsiteY7" fmla="*/ 34636 h 1134341"/>
                                <a:gd name="connsiteX8" fmla="*/ 584693 w 1320849"/>
                                <a:gd name="connsiteY8" fmla="*/ 47625 h 1134341"/>
                                <a:gd name="connsiteX9" fmla="*/ 537068 w 1320849"/>
                                <a:gd name="connsiteY9" fmla="*/ 77932 h 1134341"/>
                                <a:gd name="connsiteX10" fmla="*/ 515421 w 1320849"/>
                                <a:gd name="connsiteY10" fmla="*/ 108238 h 1134341"/>
                                <a:gd name="connsiteX11" fmla="*/ 489443 w 1320849"/>
                                <a:gd name="connsiteY11" fmla="*/ 121227 h 1134341"/>
                                <a:gd name="connsiteX12" fmla="*/ 463466 w 1320849"/>
                                <a:gd name="connsiteY12" fmla="*/ 134216 h 1134341"/>
                                <a:gd name="connsiteX13" fmla="*/ 454807 w 1320849"/>
                                <a:gd name="connsiteY13" fmla="*/ 147204 h 1134341"/>
                                <a:gd name="connsiteX14" fmla="*/ 441818 w 1320849"/>
                                <a:gd name="connsiteY14" fmla="*/ 173182 h 1134341"/>
                                <a:gd name="connsiteX15" fmla="*/ 437489 w 1320849"/>
                                <a:gd name="connsiteY15" fmla="*/ 186170 h 1134341"/>
                                <a:gd name="connsiteX16" fmla="*/ 433159 w 1320849"/>
                                <a:gd name="connsiteY16" fmla="*/ 207818 h 1134341"/>
                                <a:gd name="connsiteX17" fmla="*/ 420171 w 1320849"/>
                                <a:gd name="connsiteY17" fmla="*/ 216477 h 1134341"/>
                                <a:gd name="connsiteX18" fmla="*/ 411511 w 1320849"/>
                                <a:gd name="connsiteY18" fmla="*/ 225136 h 1134341"/>
                                <a:gd name="connsiteX19" fmla="*/ 407182 w 1320849"/>
                                <a:gd name="connsiteY19" fmla="*/ 242454 h 1134341"/>
                                <a:gd name="connsiteX20" fmla="*/ 389864 w 1320849"/>
                                <a:gd name="connsiteY20" fmla="*/ 268432 h 1134341"/>
                                <a:gd name="connsiteX21" fmla="*/ 385534 w 1320849"/>
                                <a:gd name="connsiteY21" fmla="*/ 285750 h 1134341"/>
                                <a:gd name="connsiteX22" fmla="*/ 363886 w 1320849"/>
                                <a:gd name="connsiteY22" fmla="*/ 307398 h 1134341"/>
                                <a:gd name="connsiteX23" fmla="*/ 350898 w 1320849"/>
                                <a:gd name="connsiteY23" fmla="*/ 316057 h 1134341"/>
                                <a:gd name="connsiteX24" fmla="*/ 259977 w 1320849"/>
                                <a:gd name="connsiteY24" fmla="*/ 320386 h 1134341"/>
                                <a:gd name="connsiteX25" fmla="*/ 234000 w 1320849"/>
                                <a:gd name="connsiteY25" fmla="*/ 324716 h 1134341"/>
                                <a:gd name="connsiteX26" fmla="*/ 216682 w 1320849"/>
                                <a:gd name="connsiteY26" fmla="*/ 329045 h 1134341"/>
                                <a:gd name="connsiteX27" fmla="*/ 125761 w 1320849"/>
                                <a:gd name="connsiteY27" fmla="*/ 324716 h 1134341"/>
                                <a:gd name="connsiteX28" fmla="*/ 104114 w 1320849"/>
                                <a:gd name="connsiteY28" fmla="*/ 359352 h 1134341"/>
                                <a:gd name="connsiteX29" fmla="*/ 69477 w 1320849"/>
                                <a:gd name="connsiteY29" fmla="*/ 376670 h 1134341"/>
                                <a:gd name="connsiteX30" fmla="*/ 56489 w 1320849"/>
                                <a:gd name="connsiteY30" fmla="*/ 381000 h 1134341"/>
                                <a:gd name="connsiteX31" fmla="*/ 52159 w 1320849"/>
                                <a:gd name="connsiteY31" fmla="*/ 445943 h 1134341"/>
                                <a:gd name="connsiteX32" fmla="*/ 43500 w 1320849"/>
                                <a:gd name="connsiteY32" fmla="*/ 471920 h 1134341"/>
                                <a:gd name="connsiteX33" fmla="*/ 30511 w 1320849"/>
                                <a:gd name="connsiteY33" fmla="*/ 506557 h 1134341"/>
                                <a:gd name="connsiteX34" fmla="*/ 17523 w 1320849"/>
                                <a:gd name="connsiteY34" fmla="*/ 510886 h 1134341"/>
                                <a:gd name="connsiteX35" fmla="*/ 205 w 1320849"/>
                                <a:gd name="connsiteY35" fmla="*/ 536863 h 1134341"/>
                                <a:gd name="connsiteX36" fmla="*/ 8864 w 1320849"/>
                                <a:gd name="connsiteY36" fmla="*/ 545523 h 1134341"/>
                                <a:gd name="connsiteX37" fmla="*/ 17523 w 1320849"/>
                                <a:gd name="connsiteY37" fmla="*/ 588818 h 1134341"/>
                                <a:gd name="connsiteX38" fmla="*/ 21852 w 1320849"/>
                                <a:gd name="connsiteY38" fmla="*/ 610466 h 1134341"/>
                                <a:gd name="connsiteX39" fmla="*/ 26182 w 1320849"/>
                                <a:gd name="connsiteY39" fmla="*/ 627784 h 1134341"/>
                                <a:gd name="connsiteX40" fmla="*/ 39171 w 1320849"/>
                                <a:gd name="connsiteY40" fmla="*/ 632113 h 1134341"/>
                                <a:gd name="connsiteX41" fmla="*/ 73807 w 1320849"/>
                                <a:gd name="connsiteY41" fmla="*/ 662420 h 1134341"/>
                                <a:gd name="connsiteX42" fmla="*/ 78136 w 1320849"/>
                                <a:gd name="connsiteY42" fmla="*/ 675409 h 1134341"/>
                                <a:gd name="connsiteX43" fmla="*/ 95455 w 1320849"/>
                                <a:gd name="connsiteY43" fmla="*/ 701386 h 1134341"/>
                                <a:gd name="connsiteX44" fmla="*/ 121432 w 1320849"/>
                                <a:gd name="connsiteY44" fmla="*/ 705716 h 1134341"/>
                                <a:gd name="connsiteX45" fmla="*/ 138750 w 1320849"/>
                                <a:gd name="connsiteY45" fmla="*/ 731693 h 1134341"/>
                                <a:gd name="connsiteX46" fmla="*/ 151739 w 1320849"/>
                                <a:gd name="connsiteY46" fmla="*/ 766329 h 1134341"/>
                                <a:gd name="connsiteX47" fmla="*/ 143080 w 1320849"/>
                                <a:gd name="connsiteY47" fmla="*/ 805295 h 1134341"/>
                                <a:gd name="connsiteX48" fmla="*/ 134421 w 1320849"/>
                                <a:gd name="connsiteY48" fmla="*/ 839932 h 1134341"/>
                                <a:gd name="connsiteX49" fmla="*/ 169057 w 1320849"/>
                                <a:gd name="connsiteY49" fmla="*/ 870238 h 1134341"/>
                                <a:gd name="connsiteX50" fmla="*/ 173386 w 1320849"/>
                                <a:gd name="connsiteY50" fmla="*/ 887557 h 1134341"/>
                                <a:gd name="connsiteX51" fmla="*/ 186375 w 1320849"/>
                                <a:gd name="connsiteY51" fmla="*/ 913534 h 1134341"/>
                                <a:gd name="connsiteX52" fmla="*/ 199364 w 1320849"/>
                                <a:gd name="connsiteY52" fmla="*/ 922193 h 1134341"/>
                                <a:gd name="connsiteX53" fmla="*/ 221011 w 1320849"/>
                                <a:gd name="connsiteY53" fmla="*/ 917863 h 1134341"/>
                                <a:gd name="connsiteX54" fmla="*/ 264307 w 1320849"/>
                                <a:gd name="connsiteY54" fmla="*/ 926523 h 1134341"/>
                                <a:gd name="connsiteX55" fmla="*/ 324921 w 1320849"/>
                                <a:gd name="connsiteY55" fmla="*/ 922193 h 1134341"/>
                                <a:gd name="connsiteX56" fmla="*/ 355227 w 1320849"/>
                                <a:gd name="connsiteY56" fmla="*/ 956829 h 1134341"/>
                                <a:gd name="connsiteX57" fmla="*/ 363886 w 1320849"/>
                                <a:gd name="connsiteY57" fmla="*/ 969818 h 1134341"/>
                                <a:gd name="connsiteX58" fmla="*/ 398523 w 1320849"/>
                                <a:gd name="connsiteY58" fmla="*/ 974148 h 1134341"/>
                                <a:gd name="connsiteX59" fmla="*/ 411511 w 1320849"/>
                                <a:gd name="connsiteY59" fmla="*/ 978477 h 1134341"/>
                                <a:gd name="connsiteX60" fmla="*/ 441818 w 1320849"/>
                                <a:gd name="connsiteY60" fmla="*/ 1013113 h 1134341"/>
                                <a:gd name="connsiteX61" fmla="*/ 450477 w 1320849"/>
                                <a:gd name="connsiteY61" fmla="*/ 1021773 h 1134341"/>
                                <a:gd name="connsiteX62" fmla="*/ 454807 w 1320849"/>
                                <a:gd name="connsiteY62" fmla="*/ 1034761 h 1134341"/>
                                <a:gd name="connsiteX63" fmla="*/ 463466 w 1320849"/>
                                <a:gd name="connsiteY63" fmla="*/ 1047750 h 1134341"/>
                                <a:gd name="connsiteX64" fmla="*/ 472125 w 1320849"/>
                                <a:gd name="connsiteY64" fmla="*/ 1073727 h 1134341"/>
                                <a:gd name="connsiteX65" fmla="*/ 476455 w 1320849"/>
                                <a:gd name="connsiteY65" fmla="*/ 1086716 h 1134341"/>
                                <a:gd name="connsiteX66" fmla="*/ 480784 w 1320849"/>
                                <a:gd name="connsiteY66" fmla="*/ 1099704 h 1134341"/>
                                <a:gd name="connsiteX67" fmla="*/ 489443 w 1320849"/>
                                <a:gd name="connsiteY67" fmla="*/ 1086716 h 1134341"/>
                                <a:gd name="connsiteX68" fmla="*/ 541398 w 1320849"/>
                                <a:gd name="connsiteY68" fmla="*/ 1060738 h 1134341"/>
                                <a:gd name="connsiteX69" fmla="*/ 571705 w 1320849"/>
                                <a:gd name="connsiteY69" fmla="*/ 1052079 h 1134341"/>
                                <a:gd name="connsiteX70" fmla="*/ 584693 w 1320849"/>
                                <a:gd name="connsiteY70" fmla="*/ 1043420 h 1134341"/>
                                <a:gd name="connsiteX71" fmla="*/ 602011 w 1320849"/>
                                <a:gd name="connsiteY71" fmla="*/ 1030432 h 1134341"/>
                                <a:gd name="connsiteX72" fmla="*/ 636648 w 1320849"/>
                                <a:gd name="connsiteY72" fmla="*/ 1034761 h 1134341"/>
                                <a:gd name="connsiteX73" fmla="*/ 649636 w 1320849"/>
                                <a:gd name="connsiteY73" fmla="*/ 1043420 h 1134341"/>
                                <a:gd name="connsiteX74" fmla="*/ 675614 w 1320849"/>
                                <a:gd name="connsiteY74" fmla="*/ 1060738 h 1134341"/>
                                <a:gd name="connsiteX75" fmla="*/ 744886 w 1320849"/>
                                <a:gd name="connsiteY75" fmla="*/ 1065068 h 1134341"/>
                                <a:gd name="connsiteX76" fmla="*/ 766534 w 1320849"/>
                                <a:gd name="connsiteY76" fmla="*/ 1078057 h 1134341"/>
                                <a:gd name="connsiteX77" fmla="*/ 779523 w 1320849"/>
                                <a:gd name="connsiteY77" fmla="*/ 1086716 h 1134341"/>
                                <a:gd name="connsiteX78" fmla="*/ 809830 w 1320849"/>
                                <a:gd name="connsiteY78" fmla="*/ 1091045 h 1134341"/>
                                <a:gd name="connsiteX79" fmla="*/ 835807 w 1320849"/>
                                <a:gd name="connsiteY79" fmla="*/ 1095375 h 1134341"/>
                                <a:gd name="connsiteX80" fmla="*/ 848796 w 1320849"/>
                                <a:gd name="connsiteY80" fmla="*/ 1099704 h 1134341"/>
                                <a:gd name="connsiteX81" fmla="*/ 896421 w 1320849"/>
                                <a:gd name="connsiteY81" fmla="*/ 1112693 h 1134341"/>
                                <a:gd name="connsiteX82" fmla="*/ 909409 w 1320849"/>
                                <a:gd name="connsiteY82" fmla="*/ 1121352 h 1134341"/>
                                <a:gd name="connsiteX83" fmla="*/ 922398 w 1320849"/>
                                <a:gd name="connsiteY83" fmla="*/ 1125682 h 1134341"/>
                                <a:gd name="connsiteX84" fmla="*/ 944046 w 1320849"/>
                                <a:gd name="connsiteY84" fmla="*/ 1134341 h 1134341"/>
                                <a:gd name="connsiteX85" fmla="*/ 1082591 w 1320849"/>
                                <a:gd name="connsiteY85" fmla="*/ 1130011 h 1134341"/>
                                <a:gd name="connsiteX86" fmla="*/ 1091250 w 1320849"/>
                                <a:gd name="connsiteY86" fmla="*/ 1117023 h 1134341"/>
                                <a:gd name="connsiteX87" fmla="*/ 1099909 w 1320849"/>
                                <a:gd name="connsiteY87" fmla="*/ 1099704 h 1134341"/>
                                <a:gd name="connsiteX88" fmla="*/ 1117227 w 1320849"/>
                                <a:gd name="connsiteY88" fmla="*/ 1091045 h 1134341"/>
                                <a:gd name="connsiteX89" fmla="*/ 1147534 w 1320849"/>
                                <a:gd name="connsiteY89" fmla="*/ 1082386 h 1134341"/>
                                <a:gd name="connsiteX90" fmla="*/ 1182171 w 1320849"/>
                                <a:gd name="connsiteY90" fmla="*/ 1073727 h 1134341"/>
                                <a:gd name="connsiteX91" fmla="*/ 1190830 w 1320849"/>
                                <a:gd name="connsiteY91" fmla="*/ 1060738 h 1134341"/>
                                <a:gd name="connsiteX92" fmla="*/ 1195159 w 1320849"/>
                                <a:gd name="connsiteY92" fmla="*/ 1039091 h 1134341"/>
                                <a:gd name="connsiteX93" fmla="*/ 1221136 w 1320849"/>
                                <a:gd name="connsiteY93" fmla="*/ 1030432 h 1134341"/>
                                <a:gd name="connsiteX94" fmla="*/ 1251443 w 1320849"/>
                                <a:gd name="connsiteY94" fmla="*/ 1034761 h 1134341"/>
                                <a:gd name="connsiteX95" fmla="*/ 1255773 w 1320849"/>
                                <a:gd name="connsiteY95" fmla="*/ 1021773 h 1134341"/>
                                <a:gd name="connsiteX96" fmla="*/ 1251443 w 1320849"/>
                                <a:gd name="connsiteY96" fmla="*/ 982807 h 1134341"/>
                                <a:gd name="connsiteX97" fmla="*/ 1268761 w 1320849"/>
                                <a:gd name="connsiteY97" fmla="*/ 939511 h 1134341"/>
                                <a:gd name="connsiteX98" fmla="*/ 1281750 w 1320849"/>
                                <a:gd name="connsiteY98" fmla="*/ 935182 h 1134341"/>
                                <a:gd name="connsiteX99" fmla="*/ 1286080 w 1320849"/>
                                <a:gd name="connsiteY99" fmla="*/ 922193 h 1134341"/>
                                <a:gd name="connsiteX100" fmla="*/ 1290409 w 1320849"/>
                                <a:gd name="connsiteY100" fmla="*/ 874568 h 1134341"/>
                                <a:gd name="connsiteX101" fmla="*/ 1307727 w 1320849"/>
                                <a:gd name="connsiteY101" fmla="*/ 865909 h 1134341"/>
                                <a:gd name="connsiteX102" fmla="*/ 1312057 w 1320849"/>
                                <a:gd name="connsiteY102" fmla="*/ 852920 h 1134341"/>
                                <a:gd name="connsiteX103" fmla="*/ 1320716 w 1320849"/>
                                <a:gd name="connsiteY103" fmla="*/ 839932 h 1134341"/>
                                <a:gd name="connsiteX104" fmla="*/ 1316386 w 1320849"/>
                                <a:gd name="connsiteY104" fmla="*/ 826943 h 1134341"/>
                                <a:gd name="connsiteX105" fmla="*/ 1290409 w 1320849"/>
                                <a:gd name="connsiteY105" fmla="*/ 805295 h 1134341"/>
                                <a:gd name="connsiteX106" fmla="*/ 1277421 w 1320849"/>
                                <a:gd name="connsiteY106" fmla="*/ 779318 h 1134341"/>
                                <a:gd name="connsiteX107" fmla="*/ 1264432 w 1320849"/>
                                <a:gd name="connsiteY107" fmla="*/ 736023 h 1134341"/>
                                <a:gd name="connsiteX108" fmla="*/ 1247114 w 1320849"/>
                                <a:gd name="connsiteY108" fmla="*/ 710045 h 1134341"/>
                                <a:gd name="connsiteX109" fmla="*/ 1238455 w 1320849"/>
                                <a:gd name="connsiteY109" fmla="*/ 697057 h 1134341"/>
                                <a:gd name="connsiteX110" fmla="*/ 1221136 w 1320849"/>
                                <a:gd name="connsiteY110" fmla="*/ 662420 h 1134341"/>
                                <a:gd name="connsiteX111" fmla="*/ 1212477 w 1320849"/>
                                <a:gd name="connsiteY111" fmla="*/ 632113 h 1134341"/>
                                <a:gd name="connsiteX112" fmla="*/ 1203818 w 1320849"/>
                                <a:gd name="connsiteY112" fmla="*/ 610466 h 1134341"/>
                                <a:gd name="connsiteX113" fmla="*/ 1190830 w 1320849"/>
                                <a:gd name="connsiteY113" fmla="*/ 593148 h 1134341"/>
                                <a:gd name="connsiteX114" fmla="*/ 1186500 w 1320849"/>
                                <a:gd name="connsiteY114" fmla="*/ 580159 h 1134341"/>
                                <a:gd name="connsiteX115" fmla="*/ 1177841 w 1320849"/>
                                <a:gd name="connsiteY115" fmla="*/ 567170 h 1134341"/>
                                <a:gd name="connsiteX116" fmla="*/ 1169182 w 1320849"/>
                                <a:gd name="connsiteY116" fmla="*/ 536863 h 1134341"/>
                                <a:gd name="connsiteX117" fmla="*/ 1151864 w 1320849"/>
                                <a:gd name="connsiteY117" fmla="*/ 519545 h 1134341"/>
                                <a:gd name="connsiteX118" fmla="*/ 1138875 w 1320849"/>
                                <a:gd name="connsiteY118" fmla="*/ 493568 h 1134341"/>
                                <a:gd name="connsiteX119" fmla="*/ 1125886 w 1320849"/>
                                <a:gd name="connsiteY119" fmla="*/ 471920 h 1134341"/>
                                <a:gd name="connsiteX120" fmla="*/ 1104239 w 1320849"/>
                                <a:gd name="connsiteY120" fmla="*/ 445943 h 1134341"/>
                                <a:gd name="connsiteX121" fmla="*/ 1082591 w 1320849"/>
                                <a:gd name="connsiteY121" fmla="*/ 424295 h 1134341"/>
                                <a:gd name="connsiteX122" fmla="*/ 1073932 w 1320849"/>
                                <a:gd name="connsiteY122" fmla="*/ 411307 h 1134341"/>
                                <a:gd name="connsiteX123" fmla="*/ 1069602 w 1320849"/>
                                <a:gd name="connsiteY123" fmla="*/ 398318 h 1134341"/>
                                <a:gd name="connsiteX124" fmla="*/ 1056614 w 1320849"/>
                                <a:gd name="connsiteY124" fmla="*/ 385329 h 1134341"/>
                                <a:gd name="connsiteX125" fmla="*/ 1047955 w 1320849"/>
                                <a:gd name="connsiteY125" fmla="*/ 359352 h 1134341"/>
                                <a:gd name="connsiteX126" fmla="*/ 1043625 w 1320849"/>
                                <a:gd name="connsiteY126" fmla="*/ 346363 h 1134341"/>
                                <a:gd name="connsiteX127" fmla="*/ 1013318 w 1320849"/>
                                <a:gd name="connsiteY127" fmla="*/ 320386 h 1134341"/>
                                <a:gd name="connsiteX128" fmla="*/ 935386 w 1320849"/>
                                <a:gd name="connsiteY128" fmla="*/ 316057 h 1134341"/>
                                <a:gd name="connsiteX129" fmla="*/ 926727 w 1320849"/>
                                <a:gd name="connsiteY129" fmla="*/ 303068 h 1134341"/>
                                <a:gd name="connsiteX130" fmla="*/ 861784 w 1320849"/>
                                <a:gd name="connsiteY130" fmla="*/ 298738 h 1134341"/>
                                <a:gd name="connsiteX131" fmla="*/ 840136 w 1320849"/>
                                <a:gd name="connsiteY131" fmla="*/ 329045 h 1134341"/>
                                <a:gd name="connsiteX132" fmla="*/ 792511 w 1320849"/>
                                <a:gd name="connsiteY132" fmla="*/ 324716 h 1134341"/>
                                <a:gd name="connsiteX133" fmla="*/ 779523 w 1320849"/>
                                <a:gd name="connsiteY133" fmla="*/ 320386 h 1134341"/>
                                <a:gd name="connsiteX134" fmla="*/ 762205 w 1320849"/>
                                <a:gd name="connsiteY134" fmla="*/ 324716 h 1134341"/>
                                <a:gd name="connsiteX135" fmla="*/ 762205 w 1320849"/>
                                <a:gd name="connsiteY135" fmla="*/ 355023 h 1134341"/>
                                <a:gd name="connsiteX136" fmla="*/ 736227 w 1320849"/>
                                <a:gd name="connsiteY136" fmla="*/ 350693 h 1134341"/>
                                <a:gd name="connsiteX137" fmla="*/ 710250 w 1320849"/>
                                <a:gd name="connsiteY137" fmla="*/ 337704 h 1134341"/>
                                <a:gd name="connsiteX138" fmla="*/ 697261 w 1320849"/>
                                <a:gd name="connsiteY138" fmla="*/ 324716 h 1134341"/>
                                <a:gd name="connsiteX139" fmla="*/ 658296 w 1320849"/>
                                <a:gd name="connsiteY139" fmla="*/ 316057 h 1134341"/>
                                <a:gd name="connsiteX140" fmla="*/ 645307 w 1320849"/>
                                <a:gd name="connsiteY140" fmla="*/ 311727 h 1134341"/>
                                <a:gd name="connsiteX141" fmla="*/ 632318 w 1320849"/>
                                <a:gd name="connsiteY141" fmla="*/ 311727 h 11343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  <a:cxn ang="0">
                                  <a:pos x="connsiteX121" y="connsiteY121"/>
                                </a:cxn>
                                <a:cxn ang="0">
                                  <a:pos x="connsiteX122" y="connsiteY122"/>
                                </a:cxn>
                                <a:cxn ang="0">
                                  <a:pos x="connsiteX123" y="connsiteY123"/>
                                </a:cxn>
                                <a:cxn ang="0">
                                  <a:pos x="connsiteX124" y="connsiteY124"/>
                                </a:cxn>
                                <a:cxn ang="0">
                                  <a:pos x="connsiteX125" y="connsiteY125"/>
                                </a:cxn>
                                <a:cxn ang="0">
                                  <a:pos x="connsiteX126" y="connsiteY126"/>
                                </a:cxn>
                                <a:cxn ang="0">
                                  <a:pos x="connsiteX127" y="connsiteY127"/>
                                </a:cxn>
                                <a:cxn ang="0">
                                  <a:pos x="connsiteX128" y="connsiteY128"/>
                                </a:cxn>
                                <a:cxn ang="0">
                                  <a:pos x="connsiteX129" y="connsiteY129"/>
                                </a:cxn>
                                <a:cxn ang="0">
                                  <a:pos x="connsiteX130" y="connsiteY130"/>
                                </a:cxn>
                                <a:cxn ang="0">
                                  <a:pos x="connsiteX131" y="connsiteY131"/>
                                </a:cxn>
                                <a:cxn ang="0">
                                  <a:pos x="connsiteX132" y="connsiteY132"/>
                                </a:cxn>
                                <a:cxn ang="0">
                                  <a:pos x="connsiteX133" y="connsiteY133"/>
                                </a:cxn>
                                <a:cxn ang="0">
                                  <a:pos x="connsiteX134" y="connsiteY134"/>
                                </a:cxn>
                                <a:cxn ang="0">
                                  <a:pos x="connsiteX135" y="connsiteY135"/>
                                </a:cxn>
                                <a:cxn ang="0">
                                  <a:pos x="connsiteX136" y="connsiteY136"/>
                                </a:cxn>
                                <a:cxn ang="0">
                                  <a:pos x="connsiteX137" y="connsiteY137"/>
                                </a:cxn>
                                <a:cxn ang="0">
                                  <a:pos x="connsiteX138" y="connsiteY138"/>
                                </a:cxn>
                                <a:cxn ang="0">
                                  <a:pos x="connsiteX139" y="connsiteY139"/>
                                </a:cxn>
                                <a:cxn ang="0">
                                  <a:pos x="connsiteX140" y="connsiteY140"/>
                                </a:cxn>
                                <a:cxn ang="0">
                                  <a:pos x="connsiteX141" y="connsiteY141"/>
                                </a:cxn>
                              </a:cxnLst>
                              <a:rect l="l" t="t" r="r" b="b"/>
                              <a:pathLst>
                                <a:path w="1320849" h="1134341">
                                  <a:moveTo>
                                    <a:pt x="632318" y="311727"/>
                                  </a:moveTo>
                                  <a:cubicBezTo>
                                    <a:pt x="629432" y="303790"/>
                                    <a:pt x="627989" y="280042"/>
                                    <a:pt x="627989" y="264102"/>
                                  </a:cubicBezTo>
                                  <a:cubicBezTo>
                                    <a:pt x="627989" y="233745"/>
                                    <a:pt x="632016" y="213960"/>
                                    <a:pt x="636648" y="186170"/>
                                  </a:cubicBezTo>
                                  <a:cubicBezTo>
                                    <a:pt x="635205" y="147204"/>
                                    <a:pt x="634750" y="108189"/>
                                    <a:pt x="632318" y="69273"/>
                                  </a:cubicBezTo>
                                  <a:cubicBezTo>
                                    <a:pt x="631859" y="61928"/>
                                    <a:pt x="629585" y="54809"/>
                                    <a:pt x="627989" y="47625"/>
                                  </a:cubicBezTo>
                                  <a:cubicBezTo>
                                    <a:pt x="621228" y="17200"/>
                                    <a:pt x="626556" y="42609"/>
                                    <a:pt x="619330" y="17318"/>
                                  </a:cubicBezTo>
                                  <a:cubicBezTo>
                                    <a:pt x="617695" y="11597"/>
                                    <a:pt x="616443" y="5773"/>
                                    <a:pt x="615000" y="0"/>
                                  </a:cubicBezTo>
                                  <a:cubicBezTo>
                                    <a:pt x="604695" y="30914"/>
                                    <a:pt x="613936" y="20914"/>
                                    <a:pt x="593352" y="34636"/>
                                  </a:cubicBezTo>
                                  <a:cubicBezTo>
                                    <a:pt x="590466" y="38966"/>
                                    <a:pt x="586806" y="42870"/>
                                    <a:pt x="584693" y="47625"/>
                                  </a:cubicBezTo>
                                  <a:cubicBezTo>
                                    <a:pt x="567416" y="86498"/>
                                    <a:pt x="591527" y="71880"/>
                                    <a:pt x="537068" y="77932"/>
                                  </a:cubicBezTo>
                                  <a:cubicBezTo>
                                    <a:pt x="526966" y="108238"/>
                                    <a:pt x="537068" y="101023"/>
                                    <a:pt x="515421" y="108238"/>
                                  </a:cubicBezTo>
                                  <a:cubicBezTo>
                                    <a:pt x="478200" y="133054"/>
                                    <a:pt x="525290" y="103304"/>
                                    <a:pt x="489443" y="121227"/>
                                  </a:cubicBezTo>
                                  <a:cubicBezTo>
                                    <a:pt x="455863" y="138016"/>
                                    <a:pt x="496122" y="123330"/>
                                    <a:pt x="463466" y="134216"/>
                                  </a:cubicBezTo>
                                  <a:cubicBezTo>
                                    <a:pt x="460580" y="138545"/>
                                    <a:pt x="457134" y="142550"/>
                                    <a:pt x="454807" y="147204"/>
                                  </a:cubicBezTo>
                                  <a:cubicBezTo>
                                    <a:pt x="436879" y="183059"/>
                                    <a:pt x="466636" y="135953"/>
                                    <a:pt x="441818" y="173182"/>
                                  </a:cubicBezTo>
                                  <a:cubicBezTo>
                                    <a:pt x="440375" y="177511"/>
                                    <a:pt x="438596" y="181743"/>
                                    <a:pt x="437489" y="186170"/>
                                  </a:cubicBezTo>
                                  <a:cubicBezTo>
                                    <a:pt x="435704" y="193309"/>
                                    <a:pt x="436810" y="201429"/>
                                    <a:pt x="433159" y="207818"/>
                                  </a:cubicBezTo>
                                  <a:cubicBezTo>
                                    <a:pt x="430577" y="212336"/>
                                    <a:pt x="424234" y="213227"/>
                                    <a:pt x="420171" y="216477"/>
                                  </a:cubicBezTo>
                                  <a:cubicBezTo>
                                    <a:pt x="416983" y="219027"/>
                                    <a:pt x="414398" y="222250"/>
                                    <a:pt x="411511" y="225136"/>
                                  </a:cubicBezTo>
                                  <a:cubicBezTo>
                                    <a:pt x="410068" y="230909"/>
                                    <a:pt x="409843" y="237132"/>
                                    <a:pt x="407182" y="242454"/>
                                  </a:cubicBezTo>
                                  <a:cubicBezTo>
                                    <a:pt x="402528" y="251762"/>
                                    <a:pt x="389864" y="268432"/>
                                    <a:pt x="389864" y="268432"/>
                                  </a:cubicBezTo>
                                  <a:cubicBezTo>
                                    <a:pt x="388421" y="274205"/>
                                    <a:pt x="388835" y="280799"/>
                                    <a:pt x="385534" y="285750"/>
                                  </a:cubicBezTo>
                                  <a:cubicBezTo>
                                    <a:pt x="379873" y="294241"/>
                                    <a:pt x="372377" y="301737"/>
                                    <a:pt x="363886" y="307398"/>
                                  </a:cubicBezTo>
                                  <a:cubicBezTo>
                                    <a:pt x="359557" y="310284"/>
                                    <a:pt x="356061" y="315412"/>
                                    <a:pt x="350898" y="316057"/>
                                  </a:cubicBezTo>
                                  <a:cubicBezTo>
                                    <a:pt x="320791" y="319820"/>
                                    <a:pt x="290284" y="318943"/>
                                    <a:pt x="259977" y="320386"/>
                                  </a:cubicBezTo>
                                  <a:cubicBezTo>
                                    <a:pt x="251318" y="321829"/>
                                    <a:pt x="242608" y="322994"/>
                                    <a:pt x="234000" y="324716"/>
                                  </a:cubicBezTo>
                                  <a:cubicBezTo>
                                    <a:pt x="228165" y="325883"/>
                                    <a:pt x="222632" y="329045"/>
                                    <a:pt x="216682" y="329045"/>
                                  </a:cubicBezTo>
                                  <a:cubicBezTo>
                                    <a:pt x="186341" y="329045"/>
                                    <a:pt x="156068" y="326159"/>
                                    <a:pt x="125761" y="324716"/>
                                  </a:cubicBezTo>
                                  <a:cubicBezTo>
                                    <a:pt x="92512" y="333027"/>
                                    <a:pt x="119627" y="320569"/>
                                    <a:pt x="104114" y="359352"/>
                                  </a:cubicBezTo>
                                  <a:cubicBezTo>
                                    <a:pt x="97538" y="375791"/>
                                    <a:pt x="83168" y="373247"/>
                                    <a:pt x="69477" y="376670"/>
                                  </a:cubicBezTo>
                                  <a:cubicBezTo>
                                    <a:pt x="65050" y="377777"/>
                                    <a:pt x="60818" y="379557"/>
                                    <a:pt x="56489" y="381000"/>
                                  </a:cubicBezTo>
                                  <a:cubicBezTo>
                                    <a:pt x="65147" y="406976"/>
                                    <a:pt x="66273" y="403602"/>
                                    <a:pt x="52159" y="445943"/>
                                  </a:cubicBezTo>
                                  <a:lnTo>
                                    <a:pt x="43500" y="471920"/>
                                  </a:lnTo>
                                  <a:cubicBezTo>
                                    <a:pt x="40868" y="487717"/>
                                    <a:pt x="44278" y="498297"/>
                                    <a:pt x="30511" y="506557"/>
                                  </a:cubicBezTo>
                                  <a:cubicBezTo>
                                    <a:pt x="26598" y="508905"/>
                                    <a:pt x="21852" y="509443"/>
                                    <a:pt x="17523" y="510886"/>
                                  </a:cubicBezTo>
                                  <a:cubicBezTo>
                                    <a:pt x="12516" y="515893"/>
                                    <a:pt x="-1884" y="526420"/>
                                    <a:pt x="205" y="536863"/>
                                  </a:cubicBezTo>
                                  <a:cubicBezTo>
                                    <a:pt x="1006" y="540866"/>
                                    <a:pt x="5978" y="542636"/>
                                    <a:pt x="8864" y="545523"/>
                                  </a:cubicBezTo>
                                  <a:lnTo>
                                    <a:pt x="17523" y="588818"/>
                                  </a:lnTo>
                                  <a:cubicBezTo>
                                    <a:pt x="18966" y="596034"/>
                                    <a:pt x="20067" y="603327"/>
                                    <a:pt x="21852" y="610466"/>
                                  </a:cubicBezTo>
                                  <a:cubicBezTo>
                                    <a:pt x="23295" y="616239"/>
                                    <a:pt x="22465" y="623138"/>
                                    <a:pt x="26182" y="627784"/>
                                  </a:cubicBezTo>
                                  <a:cubicBezTo>
                                    <a:pt x="29033" y="631348"/>
                                    <a:pt x="34841" y="630670"/>
                                    <a:pt x="39171" y="632113"/>
                                  </a:cubicBezTo>
                                  <a:cubicBezTo>
                                    <a:pt x="69477" y="652318"/>
                                    <a:pt x="59375" y="640773"/>
                                    <a:pt x="73807" y="662420"/>
                                  </a:cubicBezTo>
                                  <a:cubicBezTo>
                                    <a:pt x="75250" y="666750"/>
                                    <a:pt x="76882" y="671021"/>
                                    <a:pt x="78136" y="675409"/>
                                  </a:cubicBezTo>
                                  <a:cubicBezTo>
                                    <a:pt x="82451" y="690512"/>
                                    <a:pt x="78632" y="695778"/>
                                    <a:pt x="95455" y="701386"/>
                                  </a:cubicBezTo>
                                  <a:cubicBezTo>
                                    <a:pt x="103783" y="704162"/>
                                    <a:pt x="112773" y="704273"/>
                                    <a:pt x="121432" y="705716"/>
                                  </a:cubicBezTo>
                                  <a:cubicBezTo>
                                    <a:pt x="127205" y="714375"/>
                                    <a:pt x="136709" y="721488"/>
                                    <a:pt x="138750" y="731693"/>
                                  </a:cubicBezTo>
                                  <a:cubicBezTo>
                                    <a:pt x="144101" y="758443"/>
                                    <a:pt x="138998" y="747218"/>
                                    <a:pt x="151739" y="766329"/>
                                  </a:cubicBezTo>
                                  <a:cubicBezTo>
                                    <a:pt x="148765" y="781197"/>
                                    <a:pt x="147153" y="791038"/>
                                    <a:pt x="143080" y="805295"/>
                                  </a:cubicBezTo>
                                  <a:cubicBezTo>
                                    <a:pt x="134203" y="836364"/>
                                    <a:pt x="143224" y="795913"/>
                                    <a:pt x="134421" y="839932"/>
                                  </a:cubicBezTo>
                                  <a:cubicBezTo>
                                    <a:pt x="164727" y="860136"/>
                                    <a:pt x="154625" y="848591"/>
                                    <a:pt x="169057" y="870238"/>
                                  </a:cubicBezTo>
                                  <a:cubicBezTo>
                                    <a:pt x="170500" y="876011"/>
                                    <a:pt x="171751" y="881835"/>
                                    <a:pt x="173386" y="887557"/>
                                  </a:cubicBezTo>
                                  <a:cubicBezTo>
                                    <a:pt x="176202" y="897414"/>
                                    <a:pt x="178787" y="905946"/>
                                    <a:pt x="186375" y="913534"/>
                                  </a:cubicBezTo>
                                  <a:cubicBezTo>
                                    <a:pt x="190054" y="917213"/>
                                    <a:pt x="195034" y="919307"/>
                                    <a:pt x="199364" y="922193"/>
                                  </a:cubicBezTo>
                                  <a:cubicBezTo>
                                    <a:pt x="206580" y="920750"/>
                                    <a:pt x="213652" y="917863"/>
                                    <a:pt x="221011" y="917863"/>
                                  </a:cubicBezTo>
                                  <a:cubicBezTo>
                                    <a:pt x="240911" y="917863"/>
                                    <a:pt x="248312" y="921191"/>
                                    <a:pt x="264307" y="926523"/>
                                  </a:cubicBezTo>
                                  <a:cubicBezTo>
                                    <a:pt x="301322" y="914183"/>
                                    <a:pt x="281227" y="916731"/>
                                    <a:pt x="324921" y="922193"/>
                                  </a:cubicBezTo>
                                  <a:cubicBezTo>
                                    <a:pt x="346568" y="936625"/>
                                    <a:pt x="335023" y="926523"/>
                                    <a:pt x="355227" y="956829"/>
                                  </a:cubicBezTo>
                                  <a:cubicBezTo>
                                    <a:pt x="358113" y="961159"/>
                                    <a:pt x="358723" y="969173"/>
                                    <a:pt x="363886" y="969818"/>
                                  </a:cubicBezTo>
                                  <a:lnTo>
                                    <a:pt x="398523" y="974148"/>
                                  </a:lnTo>
                                  <a:cubicBezTo>
                                    <a:pt x="402852" y="975591"/>
                                    <a:pt x="407860" y="975739"/>
                                    <a:pt x="411511" y="978477"/>
                                  </a:cubicBezTo>
                                  <a:cubicBezTo>
                                    <a:pt x="438212" y="998503"/>
                                    <a:pt x="426798" y="994337"/>
                                    <a:pt x="441818" y="1013113"/>
                                  </a:cubicBezTo>
                                  <a:cubicBezTo>
                                    <a:pt x="444368" y="1016301"/>
                                    <a:pt x="447591" y="1018886"/>
                                    <a:pt x="450477" y="1021773"/>
                                  </a:cubicBezTo>
                                  <a:cubicBezTo>
                                    <a:pt x="451920" y="1026102"/>
                                    <a:pt x="452766" y="1030679"/>
                                    <a:pt x="454807" y="1034761"/>
                                  </a:cubicBezTo>
                                  <a:cubicBezTo>
                                    <a:pt x="457134" y="1039415"/>
                                    <a:pt x="461353" y="1042995"/>
                                    <a:pt x="463466" y="1047750"/>
                                  </a:cubicBezTo>
                                  <a:cubicBezTo>
                                    <a:pt x="467173" y="1056091"/>
                                    <a:pt x="469239" y="1065068"/>
                                    <a:pt x="472125" y="1073727"/>
                                  </a:cubicBezTo>
                                  <a:lnTo>
                                    <a:pt x="476455" y="1086716"/>
                                  </a:lnTo>
                                  <a:lnTo>
                                    <a:pt x="480784" y="1099704"/>
                                  </a:lnTo>
                                  <a:cubicBezTo>
                                    <a:pt x="483670" y="1095375"/>
                                    <a:pt x="485527" y="1090142"/>
                                    <a:pt x="489443" y="1086716"/>
                                  </a:cubicBezTo>
                                  <a:cubicBezTo>
                                    <a:pt x="510101" y="1068641"/>
                                    <a:pt x="516875" y="1068913"/>
                                    <a:pt x="541398" y="1060738"/>
                                  </a:cubicBezTo>
                                  <a:cubicBezTo>
                                    <a:pt x="560022" y="1054530"/>
                                    <a:pt x="549971" y="1057513"/>
                                    <a:pt x="571705" y="1052079"/>
                                  </a:cubicBezTo>
                                  <a:cubicBezTo>
                                    <a:pt x="576034" y="1049193"/>
                                    <a:pt x="580459" y="1046444"/>
                                    <a:pt x="584693" y="1043420"/>
                                  </a:cubicBezTo>
                                  <a:cubicBezTo>
                                    <a:pt x="590565" y="1039226"/>
                                    <a:pt x="594893" y="1031618"/>
                                    <a:pt x="602011" y="1030432"/>
                                  </a:cubicBezTo>
                                  <a:cubicBezTo>
                                    <a:pt x="613488" y="1028519"/>
                                    <a:pt x="625102" y="1033318"/>
                                    <a:pt x="636648" y="1034761"/>
                                  </a:cubicBezTo>
                                  <a:cubicBezTo>
                                    <a:pt x="640977" y="1037647"/>
                                    <a:pt x="645573" y="1040170"/>
                                    <a:pt x="649636" y="1043420"/>
                                  </a:cubicBezTo>
                                  <a:cubicBezTo>
                                    <a:pt x="659785" y="1051539"/>
                                    <a:pt x="659506" y="1058322"/>
                                    <a:pt x="675614" y="1060738"/>
                                  </a:cubicBezTo>
                                  <a:cubicBezTo>
                                    <a:pt x="698494" y="1064170"/>
                                    <a:pt x="721795" y="1063625"/>
                                    <a:pt x="744886" y="1065068"/>
                                  </a:cubicBezTo>
                                  <a:cubicBezTo>
                                    <a:pt x="761801" y="1081981"/>
                                    <a:pt x="744053" y="1066816"/>
                                    <a:pt x="766534" y="1078057"/>
                                  </a:cubicBezTo>
                                  <a:cubicBezTo>
                                    <a:pt x="771188" y="1080384"/>
                                    <a:pt x="774539" y="1085221"/>
                                    <a:pt x="779523" y="1086716"/>
                                  </a:cubicBezTo>
                                  <a:cubicBezTo>
                                    <a:pt x="789298" y="1089648"/>
                                    <a:pt x="799744" y="1089493"/>
                                    <a:pt x="809830" y="1091045"/>
                                  </a:cubicBezTo>
                                  <a:cubicBezTo>
                                    <a:pt x="818506" y="1092380"/>
                                    <a:pt x="827238" y="1093471"/>
                                    <a:pt x="835807" y="1095375"/>
                                  </a:cubicBezTo>
                                  <a:cubicBezTo>
                                    <a:pt x="840262" y="1096365"/>
                                    <a:pt x="844368" y="1098597"/>
                                    <a:pt x="848796" y="1099704"/>
                                  </a:cubicBezTo>
                                  <a:cubicBezTo>
                                    <a:pt x="861805" y="1102956"/>
                                    <a:pt x="885279" y="1105265"/>
                                    <a:pt x="896421" y="1112693"/>
                                  </a:cubicBezTo>
                                  <a:cubicBezTo>
                                    <a:pt x="900750" y="1115579"/>
                                    <a:pt x="904755" y="1119025"/>
                                    <a:pt x="909409" y="1121352"/>
                                  </a:cubicBezTo>
                                  <a:cubicBezTo>
                                    <a:pt x="913491" y="1123393"/>
                                    <a:pt x="918125" y="1124079"/>
                                    <a:pt x="922398" y="1125682"/>
                                  </a:cubicBezTo>
                                  <a:cubicBezTo>
                                    <a:pt x="929675" y="1128411"/>
                                    <a:pt x="936830" y="1131455"/>
                                    <a:pt x="944046" y="1134341"/>
                                  </a:cubicBezTo>
                                  <a:cubicBezTo>
                                    <a:pt x="990228" y="1132898"/>
                                    <a:pt x="1036703" y="1135410"/>
                                    <a:pt x="1082591" y="1130011"/>
                                  </a:cubicBezTo>
                                  <a:cubicBezTo>
                                    <a:pt x="1087759" y="1129403"/>
                                    <a:pt x="1088668" y="1121541"/>
                                    <a:pt x="1091250" y="1117023"/>
                                  </a:cubicBezTo>
                                  <a:cubicBezTo>
                                    <a:pt x="1094452" y="1111419"/>
                                    <a:pt x="1095345" y="1104268"/>
                                    <a:pt x="1099909" y="1099704"/>
                                  </a:cubicBezTo>
                                  <a:cubicBezTo>
                                    <a:pt x="1104473" y="1095140"/>
                                    <a:pt x="1111295" y="1093587"/>
                                    <a:pt x="1117227" y="1091045"/>
                                  </a:cubicBezTo>
                                  <a:cubicBezTo>
                                    <a:pt x="1127599" y="1086600"/>
                                    <a:pt x="1136560" y="1085521"/>
                                    <a:pt x="1147534" y="1082386"/>
                                  </a:cubicBezTo>
                                  <a:cubicBezTo>
                                    <a:pt x="1178591" y="1073513"/>
                                    <a:pt x="1138171" y="1082528"/>
                                    <a:pt x="1182171" y="1073727"/>
                                  </a:cubicBezTo>
                                  <a:cubicBezTo>
                                    <a:pt x="1185057" y="1069397"/>
                                    <a:pt x="1189003" y="1065610"/>
                                    <a:pt x="1190830" y="1060738"/>
                                  </a:cubicBezTo>
                                  <a:cubicBezTo>
                                    <a:pt x="1193414" y="1053848"/>
                                    <a:pt x="1189956" y="1044294"/>
                                    <a:pt x="1195159" y="1039091"/>
                                  </a:cubicBezTo>
                                  <a:cubicBezTo>
                                    <a:pt x="1201613" y="1032637"/>
                                    <a:pt x="1221136" y="1030432"/>
                                    <a:pt x="1221136" y="1030432"/>
                                  </a:cubicBezTo>
                                  <a:cubicBezTo>
                                    <a:pt x="1231238" y="1031875"/>
                                    <a:pt x="1241543" y="1037236"/>
                                    <a:pt x="1251443" y="1034761"/>
                                  </a:cubicBezTo>
                                  <a:cubicBezTo>
                                    <a:pt x="1255870" y="1033654"/>
                                    <a:pt x="1255773" y="1026337"/>
                                    <a:pt x="1255773" y="1021773"/>
                                  </a:cubicBezTo>
                                  <a:cubicBezTo>
                                    <a:pt x="1255773" y="1008704"/>
                                    <a:pt x="1252886" y="995796"/>
                                    <a:pt x="1251443" y="982807"/>
                                  </a:cubicBezTo>
                                  <a:cubicBezTo>
                                    <a:pt x="1255292" y="952021"/>
                                    <a:pt x="1246596" y="950593"/>
                                    <a:pt x="1268761" y="939511"/>
                                  </a:cubicBezTo>
                                  <a:cubicBezTo>
                                    <a:pt x="1272843" y="937470"/>
                                    <a:pt x="1277420" y="936625"/>
                                    <a:pt x="1281750" y="935182"/>
                                  </a:cubicBezTo>
                                  <a:cubicBezTo>
                                    <a:pt x="1283193" y="930852"/>
                                    <a:pt x="1285435" y="926711"/>
                                    <a:pt x="1286080" y="922193"/>
                                  </a:cubicBezTo>
                                  <a:cubicBezTo>
                                    <a:pt x="1288334" y="906413"/>
                                    <a:pt x="1284687" y="889446"/>
                                    <a:pt x="1290409" y="874568"/>
                                  </a:cubicBezTo>
                                  <a:cubicBezTo>
                                    <a:pt x="1292726" y="868544"/>
                                    <a:pt x="1301954" y="868795"/>
                                    <a:pt x="1307727" y="865909"/>
                                  </a:cubicBezTo>
                                  <a:cubicBezTo>
                                    <a:pt x="1309170" y="861579"/>
                                    <a:pt x="1310016" y="857002"/>
                                    <a:pt x="1312057" y="852920"/>
                                  </a:cubicBezTo>
                                  <a:cubicBezTo>
                                    <a:pt x="1314384" y="848266"/>
                                    <a:pt x="1319861" y="845064"/>
                                    <a:pt x="1320716" y="839932"/>
                                  </a:cubicBezTo>
                                  <a:cubicBezTo>
                                    <a:pt x="1321466" y="835430"/>
                                    <a:pt x="1318918" y="830740"/>
                                    <a:pt x="1316386" y="826943"/>
                                  </a:cubicBezTo>
                                  <a:cubicBezTo>
                                    <a:pt x="1309718" y="816940"/>
                                    <a:pt x="1299995" y="811685"/>
                                    <a:pt x="1290409" y="805295"/>
                                  </a:cubicBezTo>
                                  <a:cubicBezTo>
                                    <a:pt x="1280920" y="791062"/>
                                    <a:pt x="1281903" y="795005"/>
                                    <a:pt x="1277421" y="779318"/>
                                  </a:cubicBezTo>
                                  <a:cubicBezTo>
                                    <a:pt x="1274396" y="768732"/>
                                    <a:pt x="1269574" y="743737"/>
                                    <a:pt x="1264432" y="736023"/>
                                  </a:cubicBezTo>
                                  <a:lnTo>
                                    <a:pt x="1247114" y="710045"/>
                                  </a:lnTo>
                                  <a:cubicBezTo>
                                    <a:pt x="1244228" y="705716"/>
                                    <a:pt x="1240100" y="701993"/>
                                    <a:pt x="1238455" y="697057"/>
                                  </a:cubicBezTo>
                                  <a:cubicBezTo>
                                    <a:pt x="1228505" y="667206"/>
                                    <a:pt x="1236251" y="677533"/>
                                    <a:pt x="1221136" y="662420"/>
                                  </a:cubicBezTo>
                                  <a:cubicBezTo>
                                    <a:pt x="1217723" y="648767"/>
                                    <a:pt x="1217137" y="644539"/>
                                    <a:pt x="1212477" y="632113"/>
                                  </a:cubicBezTo>
                                  <a:cubicBezTo>
                                    <a:pt x="1209748" y="624836"/>
                                    <a:pt x="1207592" y="617260"/>
                                    <a:pt x="1203818" y="610466"/>
                                  </a:cubicBezTo>
                                  <a:cubicBezTo>
                                    <a:pt x="1200314" y="604158"/>
                                    <a:pt x="1195159" y="598921"/>
                                    <a:pt x="1190830" y="593148"/>
                                  </a:cubicBezTo>
                                  <a:cubicBezTo>
                                    <a:pt x="1189387" y="588818"/>
                                    <a:pt x="1188541" y="584241"/>
                                    <a:pt x="1186500" y="580159"/>
                                  </a:cubicBezTo>
                                  <a:cubicBezTo>
                                    <a:pt x="1184173" y="575505"/>
                                    <a:pt x="1179891" y="571953"/>
                                    <a:pt x="1177841" y="567170"/>
                                  </a:cubicBezTo>
                                  <a:cubicBezTo>
                                    <a:pt x="1176582" y="564233"/>
                                    <a:pt x="1172188" y="541071"/>
                                    <a:pt x="1169182" y="536863"/>
                                  </a:cubicBezTo>
                                  <a:cubicBezTo>
                                    <a:pt x="1164437" y="530220"/>
                                    <a:pt x="1157637" y="525318"/>
                                    <a:pt x="1151864" y="519545"/>
                                  </a:cubicBezTo>
                                  <a:cubicBezTo>
                                    <a:pt x="1140977" y="486890"/>
                                    <a:pt x="1155665" y="527151"/>
                                    <a:pt x="1138875" y="493568"/>
                                  </a:cubicBezTo>
                                  <a:cubicBezTo>
                                    <a:pt x="1127635" y="471087"/>
                                    <a:pt x="1142800" y="488832"/>
                                    <a:pt x="1125886" y="471920"/>
                                  </a:cubicBezTo>
                                  <a:cubicBezTo>
                                    <a:pt x="1107309" y="434766"/>
                                    <a:pt x="1128717" y="470422"/>
                                    <a:pt x="1104239" y="445943"/>
                                  </a:cubicBezTo>
                                  <a:cubicBezTo>
                                    <a:pt x="1075379" y="417082"/>
                                    <a:pt x="1117224" y="447383"/>
                                    <a:pt x="1082591" y="424295"/>
                                  </a:cubicBezTo>
                                  <a:cubicBezTo>
                                    <a:pt x="1079705" y="419966"/>
                                    <a:pt x="1076259" y="415961"/>
                                    <a:pt x="1073932" y="411307"/>
                                  </a:cubicBezTo>
                                  <a:cubicBezTo>
                                    <a:pt x="1071891" y="407225"/>
                                    <a:pt x="1072134" y="402115"/>
                                    <a:pt x="1069602" y="398318"/>
                                  </a:cubicBezTo>
                                  <a:cubicBezTo>
                                    <a:pt x="1066206" y="393223"/>
                                    <a:pt x="1060943" y="389659"/>
                                    <a:pt x="1056614" y="385329"/>
                                  </a:cubicBezTo>
                                  <a:lnTo>
                                    <a:pt x="1047955" y="359352"/>
                                  </a:lnTo>
                                  <a:cubicBezTo>
                                    <a:pt x="1046512" y="355022"/>
                                    <a:pt x="1046363" y="350014"/>
                                    <a:pt x="1043625" y="346363"/>
                                  </a:cubicBezTo>
                                  <a:cubicBezTo>
                                    <a:pt x="1034838" y="334648"/>
                                    <a:pt x="1029868" y="322643"/>
                                    <a:pt x="1013318" y="320386"/>
                                  </a:cubicBezTo>
                                  <a:cubicBezTo>
                                    <a:pt x="987539" y="316871"/>
                                    <a:pt x="961363" y="317500"/>
                                    <a:pt x="935386" y="316057"/>
                                  </a:cubicBezTo>
                                  <a:cubicBezTo>
                                    <a:pt x="932500" y="311727"/>
                                    <a:pt x="930406" y="306748"/>
                                    <a:pt x="926727" y="303068"/>
                                  </a:cubicBezTo>
                                  <a:cubicBezTo>
                                    <a:pt x="907725" y="284065"/>
                                    <a:pt x="890717" y="296327"/>
                                    <a:pt x="861784" y="298738"/>
                                  </a:cubicBezTo>
                                  <a:cubicBezTo>
                                    <a:pt x="851682" y="329046"/>
                                    <a:pt x="861784" y="321830"/>
                                    <a:pt x="840136" y="329045"/>
                                  </a:cubicBezTo>
                                  <a:cubicBezTo>
                                    <a:pt x="824261" y="327602"/>
                                    <a:pt x="808291" y="326970"/>
                                    <a:pt x="792511" y="324716"/>
                                  </a:cubicBezTo>
                                  <a:cubicBezTo>
                                    <a:pt x="787993" y="324071"/>
                                    <a:pt x="784087" y="320386"/>
                                    <a:pt x="779523" y="320386"/>
                                  </a:cubicBezTo>
                                  <a:cubicBezTo>
                                    <a:pt x="773573" y="320386"/>
                                    <a:pt x="767978" y="323273"/>
                                    <a:pt x="762205" y="324716"/>
                                  </a:cubicBezTo>
                                  <a:cubicBezTo>
                                    <a:pt x="764073" y="330320"/>
                                    <a:pt x="773303" y="350266"/>
                                    <a:pt x="762205" y="355023"/>
                                  </a:cubicBezTo>
                                  <a:cubicBezTo>
                                    <a:pt x="754136" y="358481"/>
                                    <a:pt x="744886" y="352136"/>
                                    <a:pt x="736227" y="350693"/>
                                  </a:cubicBezTo>
                                  <a:cubicBezTo>
                                    <a:pt x="723210" y="346353"/>
                                    <a:pt x="721440" y="347029"/>
                                    <a:pt x="710250" y="337704"/>
                                  </a:cubicBezTo>
                                  <a:cubicBezTo>
                                    <a:pt x="705546" y="333784"/>
                                    <a:pt x="702356" y="328112"/>
                                    <a:pt x="697261" y="324716"/>
                                  </a:cubicBezTo>
                                  <a:cubicBezTo>
                                    <a:pt x="690153" y="319977"/>
                                    <a:pt x="661445" y="316582"/>
                                    <a:pt x="658296" y="316057"/>
                                  </a:cubicBezTo>
                                  <a:cubicBezTo>
                                    <a:pt x="653966" y="314614"/>
                                    <a:pt x="648534" y="314954"/>
                                    <a:pt x="645307" y="311727"/>
                                  </a:cubicBezTo>
                                  <a:cubicBezTo>
                                    <a:pt x="623986" y="290406"/>
                                    <a:pt x="635204" y="319664"/>
                                    <a:pt x="632318" y="31172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1">
                                <a:lumMod val="20000"/>
                                <a:lumOff val="80000"/>
                                <a:alpha val="25000"/>
                              </a:schemeClr>
                            </a:solidFill>
                            <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/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>
                                <a:defRPr/>
                              </a:pPr>
                              <a:endParaRPr lang="es-PE" sz="1000"/>
                            </a:p>
                          </p:txBody>
                        </p:sp>
                        <p:sp>
                          <p:nvSpPr>
                            <p:cNvPr id="82" name="Forma libre 81">
                              <a:extLst>
                                <a:ext uri="{FF2B5EF4-FFF2-40B4-BE49-F238E27FC236}">
                                  <a16:creationId xmlns:a16="http://schemas.microsoft.com/office/drawing/2014/main" id="{3BF00BC1-EDA7-4EB5-96F5-DF828481E5D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635643" y="4669428"/>
                              <a:ext cx="757767" cy="1484675"/>
                            </a:xfrm>
                            <a:custGeom>
                              <a:avLst/>
                              <a:gdLst>
                                <a:gd name="connsiteX0" fmla="*/ 238125 w 758329"/>
                                <a:gd name="connsiteY0" fmla="*/ 43296 h 1472290"/>
                                <a:gd name="connsiteX1" fmla="*/ 229466 w 758329"/>
                                <a:gd name="connsiteY1" fmla="*/ 99580 h 1472290"/>
                                <a:gd name="connsiteX2" fmla="*/ 220807 w 758329"/>
                                <a:gd name="connsiteY2" fmla="*/ 125557 h 1472290"/>
                                <a:gd name="connsiteX3" fmla="*/ 212148 w 758329"/>
                                <a:gd name="connsiteY3" fmla="*/ 138546 h 1472290"/>
                                <a:gd name="connsiteX4" fmla="*/ 186170 w 758329"/>
                                <a:gd name="connsiteY4" fmla="*/ 155864 h 1472290"/>
                                <a:gd name="connsiteX5" fmla="*/ 164523 w 758329"/>
                                <a:gd name="connsiteY5" fmla="*/ 177512 h 1472290"/>
                                <a:gd name="connsiteX6" fmla="*/ 129886 w 758329"/>
                                <a:gd name="connsiteY6" fmla="*/ 207819 h 1472290"/>
                                <a:gd name="connsiteX7" fmla="*/ 125557 w 758329"/>
                                <a:gd name="connsiteY7" fmla="*/ 220807 h 1472290"/>
                                <a:gd name="connsiteX8" fmla="*/ 121227 w 758329"/>
                                <a:gd name="connsiteY8" fmla="*/ 242455 h 1472290"/>
                                <a:gd name="connsiteX9" fmla="*/ 86591 w 758329"/>
                                <a:gd name="connsiteY9" fmla="*/ 255444 h 1472290"/>
                                <a:gd name="connsiteX10" fmla="*/ 90920 w 758329"/>
                                <a:gd name="connsiteY10" fmla="*/ 277091 h 1472290"/>
                                <a:gd name="connsiteX11" fmla="*/ 82261 w 758329"/>
                                <a:gd name="connsiteY11" fmla="*/ 324716 h 1472290"/>
                                <a:gd name="connsiteX12" fmla="*/ 86591 w 758329"/>
                                <a:gd name="connsiteY12" fmla="*/ 337705 h 1472290"/>
                                <a:gd name="connsiteX13" fmla="*/ 95250 w 758329"/>
                                <a:gd name="connsiteY13" fmla="*/ 350694 h 1472290"/>
                                <a:gd name="connsiteX14" fmla="*/ 69273 w 758329"/>
                                <a:gd name="connsiteY14" fmla="*/ 372341 h 1472290"/>
                                <a:gd name="connsiteX15" fmla="*/ 56284 w 758329"/>
                                <a:gd name="connsiteY15" fmla="*/ 424296 h 1472290"/>
                                <a:gd name="connsiteX16" fmla="*/ 43295 w 758329"/>
                                <a:gd name="connsiteY16" fmla="*/ 471921 h 1472290"/>
                                <a:gd name="connsiteX17" fmla="*/ 30307 w 758329"/>
                                <a:gd name="connsiteY17" fmla="*/ 476250 h 1472290"/>
                                <a:gd name="connsiteX18" fmla="*/ 25977 w 758329"/>
                                <a:gd name="connsiteY18" fmla="*/ 489239 h 1472290"/>
                                <a:gd name="connsiteX19" fmla="*/ 12988 w 758329"/>
                                <a:gd name="connsiteY19" fmla="*/ 506557 h 1472290"/>
                                <a:gd name="connsiteX20" fmla="*/ 0 w 758329"/>
                                <a:gd name="connsiteY20" fmla="*/ 567171 h 1472290"/>
                                <a:gd name="connsiteX21" fmla="*/ 8659 w 758329"/>
                                <a:gd name="connsiteY21" fmla="*/ 580159 h 1472290"/>
                                <a:gd name="connsiteX22" fmla="*/ 17318 w 758329"/>
                                <a:gd name="connsiteY22" fmla="*/ 606137 h 1472290"/>
                                <a:gd name="connsiteX23" fmla="*/ 21648 w 758329"/>
                                <a:gd name="connsiteY23" fmla="*/ 636444 h 1472290"/>
                                <a:gd name="connsiteX24" fmla="*/ 25977 w 758329"/>
                                <a:gd name="connsiteY24" fmla="*/ 653762 h 1472290"/>
                                <a:gd name="connsiteX25" fmla="*/ 30307 w 758329"/>
                                <a:gd name="connsiteY25" fmla="*/ 675409 h 1472290"/>
                                <a:gd name="connsiteX26" fmla="*/ 34636 w 758329"/>
                                <a:gd name="connsiteY26" fmla="*/ 870239 h 1472290"/>
                                <a:gd name="connsiteX27" fmla="*/ 38966 w 758329"/>
                                <a:gd name="connsiteY27" fmla="*/ 883228 h 1472290"/>
                                <a:gd name="connsiteX28" fmla="*/ 51954 w 758329"/>
                                <a:gd name="connsiteY28" fmla="*/ 896216 h 1472290"/>
                                <a:gd name="connsiteX29" fmla="*/ 69273 w 758329"/>
                                <a:gd name="connsiteY29" fmla="*/ 935182 h 1472290"/>
                                <a:gd name="connsiteX30" fmla="*/ 73602 w 758329"/>
                                <a:gd name="connsiteY30" fmla="*/ 991466 h 1472290"/>
                                <a:gd name="connsiteX31" fmla="*/ 86591 w 758329"/>
                                <a:gd name="connsiteY31" fmla="*/ 1004455 h 1472290"/>
                                <a:gd name="connsiteX32" fmla="*/ 103909 w 758329"/>
                                <a:gd name="connsiteY32" fmla="*/ 1017444 h 1472290"/>
                                <a:gd name="connsiteX33" fmla="*/ 129886 w 758329"/>
                                <a:gd name="connsiteY33" fmla="*/ 1039091 h 1472290"/>
                                <a:gd name="connsiteX34" fmla="*/ 147204 w 758329"/>
                                <a:gd name="connsiteY34" fmla="*/ 1034762 h 1472290"/>
                                <a:gd name="connsiteX35" fmla="*/ 160193 w 758329"/>
                                <a:gd name="connsiteY35" fmla="*/ 1021773 h 1472290"/>
                                <a:gd name="connsiteX36" fmla="*/ 177511 w 758329"/>
                                <a:gd name="connsiteY36" fmla="*/ 1026103 h 1472290"/>
                                <a:gd name="connsiteX37" fmla="*/ 203488 w 758329"/>
                                <a:gd name="connsiteY37" fmla="*/ 1047750 h 1472290"/>
                                <a:gd name="connsiteX38" fmla="*/ 207818 w 758329"/>
                                <a:gd name="connsiteY38" fmla="*/ 1060739 h 1472290"/>
                                <a:gd name="connsiteX39" fmla="*/ 233795 w 758329"/>
                                <a:gd name="connsiteY39" fmla="*/ 1086716 h 1472290"/>
                                <a:gd name="connsiteX40" fmla="*/ 238125 w 758329"/>
                                <a:gd name="connsiteY40" fmla="*/ 1099705 h 1472290"/>
                                <a:gd name="connsiteX41" fmla="*/ 251113 w 758329"/>
                                <a:gd name="connsiteY41" fmla="*/ 1112694 h 1472290"/>
                                <a:gd name="connsiteX42" fmla="*/ 259773 w 758329"/>
                                <a:gd name="connsiteY42" fmla="*/ 1125682 h 1472290"/>
                                <a:gd name="connsiteX43" fmla="*/ 268432 w 758329"/>
                                <a:gd name="connsiteY43" fmla="*/ 1194955 h 1472290"/>
                                <a:gd name="connsiteX44" fmla="*/ 277091 w 758329"/>
                                <a:gd name="connsiteY44" fmla="*/ 1207944 h 1472290"/>
                                <a:gd name="connsiteX45" fmla="*/ 290079 w 758329"/>
                                <a:gd name="connsiteY45" fmla="*/ 1220932 h 1472290"/>
                                <a:gd name="connsiteX46" fmla="*/ 307398 w 758329"/>
                                <a:gd name="connsiteY46" fmla="*/ 1242580 h 1472290"/>
                                <a:gd name="connsiteX47" fmla="*/ 320386 w 758329"/>
                                <a:gd name="connsiteY47" fmla="*/ 1246909 h 1472290"/>
                                <a:gd name="connsiteX48" fmla="*/ 350693 w 758329"/>
                                <a:gd name="connsiteY48" fmla="*/ 1259898 h 1472290"/>
                                <a:gd name="connsiteX49" fmla="*/ 359352 w 758329"/>
                                <a:gd name="connsiteY49" fmla="*/ 1272887 h 1472290"/>
                                <a:gd name="connsiteX50" fmla="*/ 368011 w 758329"/>
                                <a:gd name="connsiteY50" fmla="*/ 1298864 h 1472290"/>
                                <a:gd name="connsiteX51" fmla="*/ 355023 w 758329"/>
                                <a:gd name="connsiteY51" fmla="*/ 1346489 h 1472290"/>
                                <a:gd name="connsiteX52" fmla="*/ 350693 w 758329"/>
                                <a:gd name="connsiteY52" fmla="*/ 1359478 h 1472290"/>
                                <a:gd name="connsiteX53" fmla="*/ 363682 w 758329"/>
                                <a:gd name="connsiteY53" fmla="*/ 1415762 h 1472290"/>
                                <a:gd name="connsiteX54" fmla="*/ 376670 w 758329"/>
                                <a:gd name="connsiteY54" fmla="*/ 1428750 h 1472290"/>
                                <a:gd name="connsiteX55" fmla="*/ 402648 w 758329"/>
                                <a:gd name="connsiteY55" fmla="*/ 1433080 h 1472290"/>
                                <a:gd name="connsiteX56" fmla="*/ 428625 w 758329"/>
                                <a:gd name="connsiteY56" fmla="*/ 1446069 h 1472290"/>
                                <a:gd name="connsiteX57" fmla="*/ 441613 w 758329"/>
                                <a:gd name="connsiteY57" fmla="*/ 1454728 h 1472290"/>
                                <a:gd name="connsiteX58" fmla="*/ 463261 w 758329"/>
                                <a:gd name="connsiteY58" fmla="*/ 1472046 h 1472290"/>
                                <a:gd name="connsiteX59" fmla="*/ 476250 w 758329"/>
                                <a:gd name="connsiteY59" fmla="*/ 1463387 h 1472290"/>
                                <a:gd name="connsiteX60" fmla="*/ 484909 w 758329"/>
                                <a:gd name="connsiteY60" fmla="*/ 1450398 h 1472290"/>
                                <a:gd name="connsiteX61" fmla="*/ 510886 w 758329"/>
                                <a:gd name="connsiteY61" fmla="*/ 1437409 h 1472290"/>
                                <a:gd name="connsiteX62" fmla="*/ 536863 w 758329"/>
                                <a:gd name="connsiteY62" fmla="*/ 1424421 h 1472290"/>
                                <a:gd name="connsiteX63" fmla="*/ 549852 w 758329"/>
                                <a:gd name="connsiteY63" fmla="*/ 1402773 h 1472290"/>
                                <a:gd name="connsiteX64" fmla="*/ 562841 w 758329"/>
                                <a:gd name="connsiteY64" fmla="*/ 1389784 h 1472290"/>
                                <a:gd name="connsiteX65" fmla="*/ 601807 w 758329"/>
                                <a:gd name="connsiteY65" fmla="*/ 1381125 h 1472290"/>
                                <a:gd name="connsiteX66" fmla="*/ 606136 w 758329"/>
                                <a:gd name="connsiteY66" fmla="*/ 1346489 h 1472290"/>
                                <a:gd name="connsiteX67" fmla="*/ 636443 w 758329"/>
                                <a:gd name="connsiteY67" fmla="*/ 1324841 h 1472290"/>
                                <a:gd name="connsiteX68" fmla="*/ 632113 w 758329"/>
                                <a:gd name="connsiteY68" fmla="*/ 1298864 h 1472290"/>
                                <a:gd name="connsiteX69" fmla="*/ 636443 w 758329"/>
                                <a:gd name="connsiteY69" fmla="*/ 1277216 h 1472290"/>
                                <a:gd name="connsiteX70" fmla="*/ 666750 w 758329"/>
                                <a:gd name="connsiteY70" fmla="*/ 1259898 h 1472290"/>
                                <a:gd name="connsiteX71" fmla="*/ 679738 w 758329"/>
                                <a:gd name="connsiteY71" fmla="*/ 1255569 h 1472290"/>
                                <a:gd name="connsiteX72" fmla="*/ 688398 w 758329"/>
                                <a:gd name="connsiteY72" fmla="*/ 1246909 h 1472290"/>
                                <a:gd name="connsiteX73" fmla="*/ 692727 w 758329"/>
                                <a:gd name="connsiteY73" fmla="*/ 1233921 h 1472290"/>
                                <a:gd name="connsiteX74" fmla="*/ 705716 w 758329"/>
                                <a:gd name="connsiteY74" fmla="*/ 1225262 h 1472290"/>
                                <a:gd name="connsiteX75" fmla="*/ 710045 w 758329"/>
                                <a:gd name="connsiteY75" fmla="*/ 1225262 h 1472290"/>
                                <a:gd name="connsiteX76" fmla="*/ 701386 w 758329"/>
                                <a:gd name="connsiteY76" fmla="*/ 1190625 h 1472290"/>
                                <a:gd name="connsiteX77" fmla="*/ 692727 w 758329"/>
                                <a:gd name="connsiteY77" fmla="*/ 1177637 h 1472290"/>
                                <a:gd name="connsiteX78" fmla="*/ 697057 w 758329"/>
                                <a:gd name="connsiteY78" fmla="*/ 1134341 h 1472290"/>
                                <a:gd name="connsiteX79" fmla="*/ 692727 w 758329"/>
                                <a:gd name="connsiteY79" fmla="*/ 1112694 h 1472290"/>
                                <a:gd name="connsiteX80" fmla="*/ 666750 w 758329"/>
                                <a:gd name="connsiteY80" fmla="*/ 1117023 h 1472290"/>
                                <a:gd name="connsiteX81" fmla="*/ 619125 w 758329"/>
                                <a:gd name="connsiteY81" fmla="*/ 1112694 h 1472290"/>
                                <a:gd name="connsiteX82" fmla="*/ 588818 w 758329"/>
                                <a:gd name="connsiteY82" fmla="*/ 1099705 h 1472290"/>
                                <a:gd name="connsiteX83" fmla="*/ 549852 w 758329"/>
                                <a:gd name="connsiteY83" fmla="*/ 1091046 h 1472290"/>
                                <a:gd name="connsiteX84" fmla="*/ 554182 w 758329"/>
                                <a:gd name="connsiteY84" fmla="*/ 1060739 h 1472290"/>
                                <a:gd name="connsiteX85" fmla="*/ 567170 w 758329"/>
                                <a:gd name="connsiteY85" fmla="*/ 1056409 h 1472290"/>
                                <a:gd name="connsiteX86" fmla="*/ 549852 w 758329"/>
                                <a:gd name="connsiteY86" fmla="*/ 1039091 h 1472290"/>
                                <a:gd name="connsiteX87" fmla="*/ 497898 w 758329"/>
                                <a:gd name="connsiteY87" fmla="*/ 1034762 h 1472290"/>
                                <a:gd name="connsiteX88" fmla="*/ 476250 w 758329"/>
                                <a:gd name="connsiteY88" fmla="*/ 1013114 h 1472290"/>
                                <a:gd name="connsiteX89" fmla="*/ 463261 w 758329"/>
                                <a:gd name="connsiteY89" fmla="*/ 1000125 h 1472290"/>
                                <a:gd name="connsiteX90" fmla="*/ 445943 w 758329"/>
                                <a:gd name="connsiteY90" fmla="*/ 974148 h 1472290"/>
                                <a:gd name="connsiteX91" fmla="*/ 441613 w 758329"/>
                                <a:gd name="connsiteY91" fmla="*/ 948171 h 1472290"/>
                                <a:gd name="connsiteX92" fmla="*/ 437284 w 758329"/>
                                <a:gd name="connsiteY92" fmla="*/ 974148 h 1472290"/>
                                <a:gd name="connsiteX93" fmla="*/ 432954 w 758329"/>
                                <a:gd name="connsiteY93" fmla="*/ 1013114 h 1472290"/>
                                <a:gd name="connsiteX94" fmla="*/ 419966 w 758329"/>
                                <a:gd name="connsiteY94" fmla="*/ 1008784 h 1472290"/>
                                <a:gd name="connsiteX95" fmla="*/ 406977 w 758329"/>
                                <a:gd name="connsiteY95" fmla="*/ 969819 h 1472290"/>
                                <a:gd name="connsiteX96" fmla="*/ 389659 w 758329"/>
                                <a:gd name="connsiteY96" fmla="*/ 965489 h 1472290"/>
                                <a:gd name="connsiteX97" fmla="*/ 368011 w 758329"/>
                                <a:gd name="connsiteY97" fmla="*/ 961159 h 1472290"/>
                                <a:gd name="connsiteX98" fmla="*/ 363682 w 758329"/>
                                <a:gd name="connsiteY98" fmla="*/ 904875 h 1472290"/>
                                <a:gd name="connsiteX99" fmla="*/ 376670 w 758329"/>
                                <a:gd name="connsiteY99" fmla="*/ 896216 h 1472290"/>
                                <a:gd name="connsiteX100" fmla="*/ 411307 w 758329"/>
                                <a:gd name="connsiteY100" fmla="*/ 891887 h 1472290"/>
                                <a:gd name="connsiteX101" fmla="*/ 428625 w 758329"/>
                                <a:gd name="connsiteY101" fmla="*/ 887557 h 1472290"/>
                                <a:gd name="connsiteX102" fmla="*/ 437284 w 758329"/>
                                <a:gd name="connsiteY102" fmla="*/ 861580 h 1472290"/>
                                <a:gd name="connsiteX103" fmla="*/ 398318 w 758329"/>
                                <a:gd name="connsiteY103" fmla="*/ 839932 h 1472290"/>
                                <a:gd name="connsiteX104" fmla="*/ 393988 w 758329"/>
                                <a:gd name="connsiteY104" fmla="*/ 826944 h 1472290"/>
                                <a:gd name="connsiteX105" fmla="*/ 406977 w 758329"/>
                                <a:gd name="connsiteY105" fmla="*/ 796637 h 1472290"/>
                                <a:gd name="connsiteX106" fmla="*/ 419966 w 758329"/>
                                <a:gd name="connsiteY106" fmla="*/ 787978 h 1472290"/>
                                <a:gd name="connsiteX107" fmla="*/ 419966 w 758329"/>
                                <a:gd name="connsiteY107" fmla="*/ 762000 h 1472290"/>
                                <a:gd name="connsiteX108" fmla="*/ 415636 w 758329"/>
                                <a:gd name="connsiteY108" fmla="*/ 744682 h 1472290"/>
                                <a:gd name="connsiteX109" fmla="*/ 402648 w 758329"/>
                                <a:gd name="connsiteY109" fmla="*/ 740353 h 1472290"/>
                                <a:gd name="connsiteX110" fmla="*/ 359352 w 758329"/>
                                <a:gd name="connsiteY110" fmla="*/ 736023 h 1472290"/>
                                <a:gd name="connsiteX111" fmla="*/ 342034 w 758329"/>
                                <a:gd name="connsiteY111" fmla="*/ 727364 h 1472290"/>
                                <a:gd name="connsiteX112" fmla="*/ 346363 w 758329"/>
                                <a:gd name="connsiteY112" fmla="*/ 714375 h 1472290"/>
                                <a:gd name="connsiteX113" fmla="*/ 376670 w 758329"/>
                                <a:gd name="connsiteY113" fmla="*/ 705716 h 1472290"/>
                                <a:gd name="connsiteX114" fmla="*/ 415636 w 758329"/>
                                <a:gd name="connsiteY114" fmla="*/ 710046 h 1472290"/>
                                <a:gd name="connsiteX115" fmla="*/ 424295 w 758329"/>
                                <a:gd name="connsiteY115" fmla="*/ 723034 h 1472290"/>
                                <a:gd name="connsiteX116" fmla="*/ 432954 w 758329"/>
                                <a:gd name="connsiteY116" fmla="*/ 731694 h 1472290"/>
                                <a:gd name="connsiteX117" fmla="*/ 454602 w 758329"/>
                                <a:gd name="connsiteY117" fmla="*/ 736023 h 1472290"/>
                                <a:gd name="connsiteX118" fmla="*/ 471920 w 758329"/>
                                <a:gd name="connsiteY118" fmla="*/ 744682 h 1472290"/>
                                <a:gd name="connsiteX119" fmla="*/ 489238 w 758329"/>
                                <a:gd name="connsiteY119" fmla="*/ 749012 h 1472290"/>
                                <a:gd name="connsiteX120" fmla="*/ 497898 w 758329"/>
                                <a:gd name="connsiteY120" fmla="*/ 779319 h 1472290"/>
                                <a:gd name="connsiteX121" fmla="*/ 506557 w 758329"/>
                                <a:gd name="connsiteY121" fmla="*/ 792307 h 1472290"/>
                                <a:gd name="connsiteX122" fmla="*/ 545523 w 758329"/>
                                <a:gd name="connsiteY122" fmla="*/ 796637 h 1472290"/>
                                <a:gd name="connsiteX123" fmla="*/ 567170 w 758329"/>
                                <a:gd name="connsiteY123" fmla="*/ 818284 h 1472290"/>
                                <a:gd name="connsiteX124" fmla="*/ 571500 w 758329"/>
                                <a:gd name="connsiteY124" fmla="*/ 831273 h 1472290"/>
                                <a:gd name="connsiteX125" fmla="*/ 588818 w 758329"/>
                                <a:gd name="connsiteY125" fmla="*/ 835603 h 1472290"/>
                                <a:gd name="connsiteX126" fmla="*/ 601807 w 758329"/>
                                <a:gd name="connsiteY126" fmla="*/ 831273 h 1472290"/>
                                <a:gd name="connsiteX127" fmla="*/ 614795 w 758329"/>
                                <a:gd name="connsiteY127" fmla="*/ 792307 h 1472290"/>
                                <a:gd name="connsiteX128" fmla="*/ 619125 w 758329"/>
                                <a:gd name="connsiteY128" fmla="*/ 779319 h 1472290"/>
                                <a:gd name="connsiteX129" fmla="*/ 627784 w 758329"/>
                                <a:gd name="connsiteY129" fmla="*/ 770659 h 1472290"/>
                                <a:gd name="connsiteX130" fmla="*/ 653761 w 758329"/>
                                <a:gd name="connsiteY130" fmla="*/ 762000 h 1472290"/>
                                <a:gd name="connsiteX131" fmla="*/ 658091 w 758329"/>
                                <a:gd name="connsiteY131" fmla="*/ 749012 h 1472290"/>
                                <a:gd name="connsiteX132" fmla="*/ 640773 w 758329"/>
                                <a:gd name="connsiteY132" fmla="*/ 727364 h 1472290"/>
                                <a:gd name="connsiteX133" fmla="*/ 614795 w 758329"/>
                                <a:gd name="connsiteY133" fmla="*/ 718705 h 1472290"/>
                                <a:gd name="connsiteX134" fmla="*/ 601807 w 758329"/>
                                <a:gd name="connsiteY134" fmla="*/ 705716 h 1472290"/>
                                <a:gd name="connsiteX135" fmla="*/ 588818 w 758329"/>
                                <a:gd name="connsiteY135" fmla="*/ 697057 h 1472290"/>
                                <a:gd name="connsiteX136" fmla="*/ 580159 w 758329"/>
                                <a:gd name="connsiteY136" fmla="*/ 684069 h 1472290"/>
                                <a:gd name="connsiteX137" fmla="*/ 584488 w 758329"/>
                                <a:gd name="connsiteY137" fmla="*/ 658091 h 1472290"/>
                                <a:gd name="connsiteX138" fmla="*/ 588818 w 758329"/>
                                <a:gd name="connsiteY138" fmla="*/ 640773 h 1472290"/>
                                <a:gd name="connsiteX139" fmla="*/ 580159 w 758329"/>
                                <a:gd name="connsiteY139" fmla="*/ 606137 h 1472290"/>
                                <a:gd name="connsiteX140" fmla="*/ 593148 w 758329"/>
                                <a:gd name="connsiteY140" fmla="*/ 558512 h 1472290"/>
                                <a:gd name="connsiteX141" fmla="*/ 623454 w 758329"/>
                                <a:gd name="connsiteY141" fmla="*/ 554182 h 1472290"/>
                                <a:gd name="connsiteX142" fmla="*/ 636443 w 758329"/>
                                <a:gd name="connsiteY142" fmla="*/ 549853 h 1472290"/>
                                <a:gd name="connsiteX143" fmla="*/ 649432 w 758329"/>
                                <a:gd name="connsiteY143" fmla="*/ 502228 h 1472290"/>
                                <a:gd name="connsiteX144" fmla="*/ 675409 w 758329"/>
                                <a:gd name="connsiteY144" fmla="*/ 489239 h 1472290"/>
                                <a:gd name="connsiteX145" fmla="*/ 692727 w 758329"/>
                                <a:gd name="connsiteY145" fmla="*/ 476250 h 1472290"/>
                                <a:gd name="connsiteX146" fmla="*/ 705716 w 758329"/>
                                <a:gd name="connsiteY146" fmla="*/ 411307 h 1472290"/>
                                <a:gd name="connsiteX147" fmla="*/ 718704 w 758329"/>
                                <a:gd name="connsiteY147" fmla="*/ 406978 h 1472290"/>
                                <a:gd name="connsiteX148" fmla="*/ 727363 w 758329"/>
                                <a:gd name="connsiteY148" fmla="*/ 393989 h 1472290"/>
                                <a:gd name="connsiteX149" fmla="*/ 731693 w 758329"/>
                                <a:gd name="connsiteY149" fmla="*/ 368012 h 1472290"/>
                                <a:gd name="connsiteX150" fmla="*/ 744682 w 758329"/>
                                <a:gd name="connsiteY150" fmla="*/ 372341 h 1472290"/>
                                <a:gd name="connsiteX151" fmla="*/ 753341 w 758329"/>
                                <a:gd name="connsiteY151" fmla="*/ 350694 h 1472290"/>
                                <a:gd name="connsiteX152" fmla="*/ 744682 w 758329"/>
                                <a:gd name="connsiteY152" fmla="*/ 342034 h 1472290"/>
                                <a:gd name="connsiteX153" fmla="*/ 736023 w 758329"/>
                                <a:gd name="connsiteY153" fmla="*/ 329046 h 1472290"/>
                                <a:gd name="connsiteX154" fmla="*/ 723034 w 758329"/>
                                <a:gd name="connsiteY154" fmla="*/ 324716 h 1472290"/>
                                <a:gd name="connsiteX155" fmla="*/ 714375 w 758329"/>
                                <a:gd name="connsiteY155" fmla="*/ 311728 h 1472290"/>
                                <a:gd name="connsiteX156" fmla="*/ 710045 w 758329"/>
                                <a:gd name="connsiteY156" fmla="*/ 255444 h 1472290"/>
                                <a:gd name="connsiteX157" fmla="*/ 675409 w 758329"/>
                                <a:gd name="connsiteY157" fmla="*/ 242455 h 1472290"/>
                                <a:gd name="connsiteX158" fmla="*/ 671079 w 758329"/>
                                <a:gd name="connsiteY158" fmla="*/ 229466 h 1472290"/>
                                <a:gd name="connsiteX159" fmla="*/ 692727 w 758329"/>
                                <a:gd name="connsiteY159" fmla="*/ 212148 h 1472290"/>
                                <a:gd name="connsiteX160" fmla="*/ 705716 w 758329"/>
                                <a:gd name="connsiteY160" fmla="*/ 203489 h 1472290"/>
                                <a:gd name="connsiteX161" fmla="*/ 714375 w 758329"/>
                                <a:gd name="connsiteY161" fmla="*/ 190500 h 1472290"/>
                                <a:gd name="connsiteX162" fmla="*/ 723034 w 758329"/>
                                <a:gd name="connsiteY162" fmla="*/ 164523 h 1472290"/>
                                <a:gd name="connsiteX163" fmla="*/ 731693 w 758329"/>
                                <a:gd name="connsiteY163" fmla="*/ 138546 h 1472290"/>
                                <a:gd name="connsiteX164" fmla="*/ 740352 w 758329"/>
                                <a:gd name="connsiteY164" fmla="*/ 112569 h 1472290"/>
                                <a:gd name="connsiteX165" fmla="*/ 744682 w 758329"/>
                                <a:gd name="connsiteY165" fmla="*/ 99580 h 1472290"/>
                                <a:gd name="connsiteX166" fmla="*/ 723034 w 758329"/>
                                <a:gd name="connsiteY166" fmla="*/ 0 h 1472290"/>
                                <a:gd name="connsiteX167" fmla="*/ 705716 w 758329"/>
                                <a:gd name="connsiteY167" fmla="*/ 4330 h 1472290"/>
                                <a:gd name="connsiteX168" fmla="*/ 697057 w 758329"/>
                                <a:gd name="connsiteY168" fmla="*/ 17319 h 1472290"/>
                                <a:gd name="connsiteX169" fmla="*/ 653761 w 758329"/>
                                <a:gd name="connsiteY169" fmla="*/ 34637 h 1472290"/>
                                <a:gd name="connsiteX170" fmla="*/ 640773 w 758329"/>
                                <a:gd name="connsiteY170" fmla="*/ 43296 h 1472290"/>
                                <a:gd name="connsiteX171" fmla="*/ 619125 w 758329"/>
                                <a:gd name="connsiteY171" fmla="*/ 60614 h 1472290"/>
                                <a:gd name="connsiteX172" fmla="*/ 584488 w 758329"/>
                                <a:gd name="connsiteY172" fmla="*/ 73603 h 1472290"/>
                                <a:gd name="connsiteX173" fmla="*/ 580159 w 758329"/>
                                <a:gd name="connsiteY173" fmla="*/ 86591 h 1472290"/>
                                <a:gd name="connsiteX174" fmla="*/ 562841 w 758329"/>
                                <a:gd name="connsiteY174" fmla="*/ 90921 h 1472290"/>
                                <a:gd name="connsiteX175" fmla="*/ 467591 w 758329"/>
                                <a:gd name="connsiteY175" fmla="*/ 86591 h 1472290"/>
                                <a:gd name="connsiteX176" fmla="*/ 441613 w 758329"/>
                                <a:gd name="connsiteY176" fmla="*/ 82262 h 1472290"/>
                                <a:gd name="connsiteX177" fmla="*/ 428625 w 758329"/>
                                <a:gd name="connsiteY177" fmla="*/ 73603 h 1472290"/>
                                <a:gd name="connsiteX178" fmla="*/ 415636 w 758329"/>
                                <a:gd name="connsiteY178" fmla="*/ 69273 h 1472290"/>
                                <a:gd name="connsiteX179" fmla="*/ 402648 w 758329"/>
                                <a:gd name="connsiteY179" fmla="*/ 56284 h 1472290"/>
                                <a:gd name="connsiteX180" fmla="*/ 290079 w 758329"/>
                                <a:gd name="connsiteY180" fmla="*/ 43296 h 1472290"/>
                                <a:gd name="connsiteX181" fmla="*/ 272761 w 758329"/>
                                <a:gd name="connsiteY181" fmla="*/ 38966 h 1472290"/>
                                <a:gd name="connsiteX182" fmla="*/ 255443 w 758329"/>
                                <a:gd name="connsiteY182" fmla="*/ 30307 h 1472290"/>
                                <a:gd name="connsiteX183" fmla="*/ 242454 w 758329"/>
                                <a:gd name="connsiteY183" fmla="*/ 25978 h 1472290"/>
                                <a:gd name="connsiteX184" fmla="*/ 220807 w 758329"/>
                                <a:gd name="connsiteY184" fmla="*/ 30307 h 1472290"/>
                                <a:gd name="connsiteX185" fmla="*/ 225136 w 758329"/>
                                <a:gd name="connsiteY185" fmla="*/ 47625 h 1472290"/>
                                <a:gd name="connsiteX186" fmla="*/ 233795 w 758329"/>
                                <a:gd name="connsiteY186" fmla="*/ 60614 h 1472290"/>
                                <a:gd name="connsiteX187" fmla="*/ 238125 w 758329"/>
                                <a:gd name="connsiteY187" fmla="*/ 73603 h 1472290"/>
                                <a:gd name="connsiteX188" fmla="*/ 238125 w 758329"/>
                                <a:gd name="connsiteY188" fmla="*/ 43296 h 147229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  <a:cxn ang="0">
                                  <a:pos x="connsiteX121" y="connsiteY121"/>
                                </a:cxn>
                                <a:cxn ang="0">
                                  <a:pos x="connsiteX122" y="connsiteY122"/>
                                </a:cxn>
                                <a:cxn ang="0">
                                  <a:pos x="connsiteX123" y="connsiteY123"/>
                                </a:cxn>
                                <a:cxn ang="0">
                                  <a:pos x="connsiteX124" y="connsiteY124"/>
                                </a:cxn>
                                <a:cxn ang="0">
                                  <a:pos x="connsiteX125" y="connsiteY125"/>
                                </a:cxn>
                                <a:cxn ang="0">
                                  <a:pos x="connsiteX126" y="connsiteY126"/>
                                </a:cxn>
                                <a:cxn ang="0">
                                  <a:pos x="connsiteX127" y="connsiteY127"/>
                                </a:cxn>
                                <a:cxn ang="0">
                                  <a:pos x="connsiteX128" y="connsiteY128"/>
                                </a:cxn>
                                <a:cxn ang="0">
                                  <a:pos x="connsiteX129" y="connsiteY129"/>
                                </a:cxn>
                                <a:cxn ang="0">
                                  <a:pos x="connsiteX130" y="connsiteY130"/>
                                </a:cxn>
                                <a:cxn ang="0">
                                  <a:pos x="connsiteX131" y="connsiteY131"/>
                                </a:cxn>
                                <a:cxn ang="0">
                                  <a:pos x="connsiteX132" y="connsiteY132"/>
                                </a:cxn>
                                <a:cxn ang="0">
                                  <a:pos x="connsiteX133" y="connsiteY133"/>
                                </a:cxn>
                                <a:cxn ang="0">
                                  <a:pos x="connsiteX134" y="connsiteY134"/>
                                </a:cxn>
                                <a:cxn ang="0">
                                  <a:pos x="connsiteX135" y="connsiteY135"/>
                                </a:cxn>
                                <a:cxn ang="0">
                                  <a:pos x="connsiteX136" y="connsiteY136"/>
                                </a:cxn>
                                <a:cxn ang="0">
                                  <a:pos x="connsiteX137" y="connsiteY137"/>
                                </a:cxn>
                                <a:cxn ang="0">
                                  <a:pos x="connsiteX138" y="connsiteY138"/>
                                </a:cxn>
                                <a:cxn ang="0">
                                  <a:pos x="connsiteX139" y="connsiteY139"/>
                                </a:cxn>
                                <a:cxn ang="0">
                                  <a:pos x="connsiteX140" y="connsiteY140"/>
                                </a:cxn>
                                <a:cxn ang="0">
                                  <a:pos x="connsiteX141" y="connsiteY141"/>
                                </a:cxn>
                                <a:cxn ang="0">
                                  <a:pos x="connsiteX142" y="connsiteY142"/>
                                </a:cxn>
                                <a:cxn ang="0">
                                  <a:pos x="connsiteX143" y="connsiteY143"/>
                                </a:cxn>
                                <a:cxn ang="0">
                                  <a:pos x="connsiteX144" y="connsiteY144"/>
                                </a:cxn>
                                <a:cxn ang="0">
                                  <a:pos x="connsiteX145" y="connsiteY145"/>
                                </a:cxn>
                                <a:cxn ang="0">
                                  <a:pos x="connsiteX146" y="connsiteY146"/>
                                </a:cxn>
                                <a:cxn ang="0">
                                  <a:pos x="connsiteX147" y="connsiteY147"/>
                                </a:cxn>
                                <a:cxn ang="0">
                                  <a:pos x="connsiteX148" y="connsiteY148"/>
                                </a:cxn>
                                <a:cxn ang="0">
                                  <a:pos x="connsiteX149" y="connsiteY149"/>
                                </a:cxn>
                                <a:cxn ang="0">
                                  <a:pos x="connsiteX150" y="connsiteY150"/>
                                </a:cxn>
                                <a:cxn ang="0">
                                  <a:pos x="connsiteX151" y="connsiteY151"/>
                                </a:cxn>
                                <a:cxn ang="0">
                                  <a:pos x="connsiteX152" y="connsiteY152"/>
                                </a:cxn>
                                <a:cxn ang="0">
                                  <a:pos x="connsiteX153" y="connsiteY153"/>
                                </a:cxn>
                                <a:cxn ang="0">
                                  <a:pos x="connsiteX154" y="connsiteY154"/>
                                </a:cxn>
                                <a:cxn ang="0">
                                  <a:pos x="connsiteX155" y="connsiteY155"/>
                                </a:cxn>
                                <a:cxn ang="0">
                                  <a:pos x="connsiteX156" y="connsiteY156"/>
                                </a:cxn>
                                <a:cxn ang="0">
                                  <a:pos x="connsiteX157" y="connsiteY157"/>
                                </a:cxn>
                                <a:cxn ang="0">
                                  <a:pos x="connsiteX158" y="connsiteY158"/>
                                </a:cxn>
                                <a:cxn ang="0">
                                  <a:pos x="connsiteX159" y="connsiteY159"/>
                                </a:cxn>
                                <a:cxn ang="0">
                                  <a:pos x="connsiteX160" y="connsiteY160"/>
                                </a:cxn>
                                <a:cxn ang="0">
                                  <a:pos x="connsiteX161" y="connsiteY161"/>
                                </a:cxn>
                                <a:cxn ang="0">
                                  <a:pos x="connsiteX162" y="connsiteY162"/>
                                </a:cxn>
                                <a:cxn ang="0">
                                  <a:pos x="connsiteX163" y="connsiteY163"/>
                                </a:cxn>
                                <a:cxn ang="0">
                                  <a:pos x="connsiteX164" y="connsiteY164"/>
                                </a:cxn>
                                <a:cxn ang="0">
                                  <a:pos x="connsiteX165" y="connsiteY165"/>
                                </a:cxn>
                                <a:cxn ang="0">
                                  <a:pos x="connsiteX166" y="connsiteY166"/>
                                </a:cxn>
                                <a:cxn ang="0">
                                  <a:pos x="connsiteX167" y="connsiteY167"/>
                                </a:cxn>
                                <a:cxn ang="0">
                                  <a:pos x="connsiteX168" y="connsiteY168"/>
                                </a:cxn>
                                <a:cxn ang="0">
                                  <a:pos x="connsiteX169" y="connsiteY169"/>
                                </a:cxn>
                                <a:cxn ang="0">
                                  <a:pos x="connsiteX170" y="connsiteY170"/>
                                </a:cxn>
                                <a:cxn ang="0">
                                  <a:pos x="connsiteX171" y="connsiteY171"/>
                                </a:cxn>
                                <a:cxn ang="0">
                                  <a:pos x="connsiteX172" y="connsiteY172"/>
                                </a:cxn>
                                <a:cxn ang="0">
                                  <a:pos x="connsiteX173" y="connsiteY173"/>
                                </a:cxn>
                                <a:cxn ang="0">
                                  <a:pos x="connsiteX174" y="connsiteY174"/>
                                </a:cxn>
                                <a:cxn ang="0">
                                  <a:pos x="connsiteX175" y="connsiteY175"/>
                                </a:cxn>
                                <a:cxn ang="0">
                                  <a:pos x="connsiteX176" y="connsiteY176"/>
                                </a:cxn>
                                <a:cxn ang="0">
                                  <a:pos x="connsiteX177" y="connsiteY177"/>
                                </a:cxn>
                                <a:cxn ang="0">
                                  <a:pos x="connsiteX178" y="connsiteY178"/>
                                </a:cxn>
                                <a:cxn ang="0">
                                  <a:pos x="connsiteX179" y="connsiteY179"/>
                                </a:cxn>
                                <a:cxn ang="0">
                                  <a:pos x="connsiteX180" y="connsiteY180"/>
                                </a:cxn>
                                <a:cxn ang="0">
                                  <a:pos x="connsiteX181" y="connsiteY181"/>
                                </a:cxn>
                                <a:cxn ang="0">
                                  <a:pos x="connsiteX182" y="connsiteY182"/>
                                </a:cxn>
                                <a:cxn ang="0">
                                  <a:pos x="connsiteX183" y="connsiteY183"/>
                                </a:cxn>
                                <a:cxn ang="0">
                                  <a:pos x="connsiteX184" y="connsiteY184"/>
                                </a:cxn>
                                <a:cxn ang="0">
                                  <a:pos x="connsiteX185" y="connsiteY185"/>
                                </a:cxn>
                                <a:cxn ang="0">
                                  <a:pos x="connsiteX186" y="connsiteY186"/>
                                </a:cxn>
                                <a:cxn ang="0">
                                  <a:pos x="connsiteX187" y="connsiteY187"/>
                                </a:cxn>
                                <a:cxn ang="0">
                                  <a:pos x="connsiteX188" y="connsiteY188"/>
                                </a:cxn>
                              </a:cxnLst>
                              <a:rect l="l" t="t" r="r" b="b"/>
                              <a:pathLst>
                                <a:path w="758329" h="1472290">
                                  <a:moveTo>
                                    <a:pt x="238125" y="43296"/>
                                  </a:moveTo>
                                  <a:cubicBezTo>
                                    <a:pt x="236682" y="47625"/>
                                    <a:pt x="231466" y="91580"/>
                                    <a:pt x="229466" y="99580"/>
                                  </a:cubicBezTo>
                                  <a:cubicBezTo>
                                    <a:pt x="227252" y="108435"/>
                                    <a:pt x="225870" y="117962"/>
                                    <a:pt x="220807" y="125557"/>
                                  </a:cubicBezTo>
                                  <a:cubicBezTo>
                                    <a:pt x="217921" y="129887"/>
                                    <a:pt x="216064" y="135119"/>
                                    <a:pt x="212148" y="138546"/>
                                  </a:cubicBezTo>
                                  <a:cubicBezTo>
                                    <a:pt x="204316" y="145399"/>
                                    <a:pt x="186170" y="155864"/>
                                    <a:pt x="186170" y="155864"/>
                                  </a:cubicBezTo>
                                  <a:cubicBezTo>
                                    <a:pt x="168854" y="181839"/>
                                    <a:pt x="187611" y="157310"/>
                                    <a:pt x="164523" y="177512"/>
                                  </a:cubicBezTo>
                                  <a:cubicBezTo>
                                    <a:pt x="123998" y="212971"/>
                                    <a:pt x="159115" y="188331"/>
                                    <a:pt x="129886" y="207819"/>
                                  </a:cubicBezTo>
                                  <a:cubicBezTo>
                                    <a:pt x="128443" y="212148"/>
                                    <a:pt x="126664" y="216380"/>
                                    <a:pt x="125557" y="220807"/>
                                  </a:cubicBezTo>
                                  <a:cubicBezTo>
                                    <a:pt x="123772" y="227946"/>
                                    <a:pt x="124878" y="236066"/>
                                    <a:pt x="121227" y="242455"/>
                                  </a:cubicBezTo>
                                  <a:cubicBezTo>
                                    <a:pt x="115473" y="252524"/>
                                    <a:pt x="94450" y="253872"/>
                                    <a:pt x="86591" y="255444"/>
                                  </a:cubicBezTo>
                                  <a:cubicBezTo>
                                    <a:pt x="88034" y="262660"/>
                                    <a:pt x="90920" y="269732"/>
                                    <a:pt x="90920" y="277091"/>
                                  </a:cubicBezTo>
                                  <a:cubicBezTo>
                                    <a:pt x="90920" y="301574"/>
                                    <a:pt x="88351" y="306448"/>
                                    <a:pt x="82261" y="324716"/>
                                  </a:cubicBezTo>
                                  <a:cubicBezTo>
                                    <a:pt x="83704" y="329046"/>
                                    <a:pt x="84550" y="333623"/>
                                    <a:pt x="86591" y="337705"/>
                                  </a:cubicBezTo>
                                  <a:cubicBezTo>
                                    <a:pt x="88918" y="342359"/>
                                    <a:pt x="95250" y="345490"/>
                                    <a:pt x="95250" y="350694"/>
                                  </a:cubicBezTo>
                                  <a:cubicBezTo>
                                    <a:pt x="95250" y="362932"/>
                                    <a:pt x="76064" y="368946"/>
                                    <a:pt x="69273" y="372341"/>
                                  </a:cubicBezTo>
                                  <a:cubicBezTo>
                                    <a:pt x="47085" y="405623"/>
                                    <a:pt x="50243" y="388053"/>
                                    <a:pt x="56284" y="424296"/>
                                  </a:cubicBezTo>
                                  <a:cubicBezTo>
                                    <a:pt x="54595" y="437810"/>
                                    <a:pt x="56938" y="461006"/>
                                    <a:pt x="43295" y="471921"/>
                                  </a:cubicBezTo>
                                  <a:cubicBezTo>
                                    <a:pt x="39732" y="474772"/>
                                    <a:pt x="34636" y="474807"/>
                                    <a:pt x="30307" y="476250"/>
                                  </a:cubicBezTo>
                                  <a:cubicBezTo>
                                    <a:pt x="28864" y="480580"/>
                                    <a:pt x="28241" y="485276"/>
                                    <a:pt x="25977" y="489239"/>
                                  </a:cubicBezTo>
                                  <a:cubicBezTo>
                                    <a:pt x="22397" y="495504"/>
                                    <a:pt x="14847" y="499585"/>
                                    <a:pt x="12988" y="506557"/>
                                  </a:cubicBezTo>
                                  <a:cubicBezTo>
                                    <a:pt x="-7282" y="582570"/>
                                    <a:pt x="22551" y="533343"/>
                                    <a:pt x="0" y="567171"/>
                                  </a:cubicBezTo>
                                  <a:cubicBezTo>
                                    <a:pt x="2886" y="571500"/>
                                    <a:pt x="6546" y="575404"/>
                                    <a:pt x="8659" y="580159"/>
                                  </a:cubicBezTo>
                                  <a:cubicBezTo>
                                    <a:pt x="12366" y="588500"/>
                                    <a:pt x="17318" y="606137"/>
                                    <a:pt x="17318" y="606137"/>
                                  </a:cubicBezTo>
                                  <a:cubicBezTo>
                                    <a:pt x="18761" y="616239"/>
                                    <a:pt x="19823" y="626404"/>
                                    <a:pt x="21648" y="636444"/>
                                  </a:cubicBezTo>
                                  <a:cubicBezTo>
                                    <a:pt x="22712" y="642298"/>
                                    <a:pt x="24686" y="647953"/>
                                    <a:pt x="25977" y="653762"/>
                                  </a:cubicBezTo>
                                  <a:cubicBezTo>
                                    <a:pt x="27573" y="660945"/>
                                    <a:pt x="28864" y="668193"/>
                                    <a:pt x="30307" y="675409"/>
                                  </a:cubicBezTo>
                                  <a:cubicBezTo>
                                    <a:pt x="31750" y="740352"/>
                                    <a:pt x="31932" y="805336"/>
                                    <a:pt x="34636" y="870239"/>
                                  </a:cubicBezTo>
                                  <a:cubicBezTo>
                                    <a:pt x="34826" y="874799"/>
                                    <a:pt x="36434" y="879431"/>
                                    <a:pt x="38966" y="883228"/>
                                  </a:cubicBezTo>
                                  <a:cubicBezTo>
                                    <a:pt x="42362" y="888322"/>
                                    <a:pt x="47625" y="891887"/>
                                    <a:pt x="51954" y="896216"/>
                                  </a:cubicBezTo>
                                  <a:cubicBezTo>
                                    <a:pt x="62258" y="927130"/>
                                    <a:pt x="55549" y="914600"/>
                                    <a:pt x="69273" y="935182"/>
                                  </a:cubicBezTo>
                                  <a:cubicBezTo>
                                    <a:pt x="70716" y="953943"/>
                                    <a:pt x="69038" y="973211"/>
                                    <a:pt x="73602" y="991466"/>
                                  </a:cubicBezTo>
                                  <a:cubicBezTo>
                                    <a:pt x="75087" y="997406"/>
                                    <a:pt x="81942" y="1000470"/>
                                    <a:pt x="86591" y="1004455"/>
                                  </a:cubicBezTo>
                                  <a:cubicBezTo>
                                    <a:pt x="92070" y="1009151"/>
                                    <a:pt x="98430" y="1012748"/>
                                    <a:pt x="103909" y="1017444"/>
                                  </a:cubicBezTo>
                                  <a:cubicBezTo>
                                    <a:pt x="133076" y="1042444"/>
                                    <a:pt x="101182" y="1019954"/>
                                    <a:pt x="129886" y="1039091"/>
                                  </a:cubicBezTo>
                                  <a:cubicBezTo>
                                    <a:pt x="135659" y="1037648"/>
                                    <a:pt x="142038" y="1037714"/>
                                    <a:pt x="147204" y="1034762"/>
                                  </a:cubicBezTo>
                                  <a:cubicBezTo>
                                    <a:pt x="152520" y="1031724"/>
                                    <a:pt x="154306" y="1023455"/>
                                    <a:pt x="160193" y="1021773"/>
                                  </a:cubicBezTo>
                                  <a:cubicBezTo>
                                    <a:pt x="165914" y="1020138"/>
                                    <a:pt x="171738" y="1024660"/>
                                    <a:pt x="177511" y="1026103"/>
                                  </a:cubicBezTo>
                                  <a:cubicBezTo>
                                    <a:pt x="187095" y="1032492"/>
                                    <a:pt x="196821" y="1037749"/>
                                    <a:pt x="203488" y="1047750"/>
                                  </a:cubicBezTo>
                                  <a:cubicBezTo>
                                    <a:pt x="206020" y="1051547"/>
                                    <a:pt x="205777" y="1056657"/>
                                    <a:pt x="207818" y="1060739"/>
                                  </a:cubicBezTo>
                                  <a:cubicBezTo>
                                    <a:pt x="215416" y="1075934"/>
                                    <a:pt x="219336" y="1075872"/>
                                    <a:pt x="233795" y="1086716"/>
                                  </a:cubicBezTo>
                                  <a:cubicBezTo>
                                    <a:pt x="235238" y="1091046"/>
                                    <a:pt x="235593" y="1095908"/>
                                    <a:pt x="238125" y="1099705"/>
                                  </a:cubicBezTo>
                                  <a:cubicBezTo>
                                    <a:pt x="241521" y="1104800"/>
                                    <a:pt x="247193" y="1107990"/>
                                    <a:pt x="251113" y="1112694"/>
                                  </a:cubicBezTo>
                                  <a:cubicBezTo>
                                    <a:pt x="254444" y="1116691"/>
                                    <a:pt x="256886" y="1121353"/>
                                    <a:pt x="259773" y="1125682"/>
                                  </a:cubicBezTo>
                                  <a:cubicBezTo>
                                    <a:pt x="260600" y="1136435"/>
                                    <a:pt x="259085" y="1176262"/>
                                    <a:pt x="268432" y="1194955"/>
                                  </a:cubicBezTo>
                                  <a:cubicBezTo>
                                    <a:pt x="270759" y="1199609"/>
                                    <a:pt x="273760" y="1203946"/>
                                    <a:pt x="277091" y="1207944"/>
                                  </a:cubicBezTo>
                                  <a:cubicBezTo>
                                    <a:pt x="281011" y="1212648"/>
                                    <a:pt x="286159" y="1216228"/>
                                    <a:pt x="290079" y="1220932"/>
                                  </a:cubicBezTo>
                                  <a:cubicBezTo>
                                    <a:pt x="295981" y="1228014"/>
                                    <a:pt x="298998" y="1237540"/>
                                    <a:pt x="307398" y="1242580"/>
                                  </a:cubicBezTo>
                                  <a:cubicBezTo>
                                    <a:pt x="311311" y="1244928"/>
                                    <a:pt x="316057" y="1245466"/>
                                    <a:pt x="320386" y="1246909"/>
                                  </a:cubicBezTo>
                                  <a:cubicBezTo>
                                    <a:pt x="346577" y="1273103"/>
                                    <a:pt x="302817" y="1232541"/>
                                    <a:pt x="350693" y="1259898"/>
                                  </a:cubicBezTo>
                                  <a:cubicBezTo>
                                    <a:pt x="355211" y="1262480"/>
                                    <a:pt x="357239" y="1268132"/>
                                    <a:pt x="359352" y="1272887"/>
                                  </a:cubicBezTo>
                                  <a:cubicBezTo>
                                    <a:pt x="363059" y="1281228"/>
                                    <a:pt x="368011" y="1298864"/>
                                    <a:pt x="368011" y="1298864"/>
                                  </a:cubicBezTo>
                                  <a:cubicBezTo>
                                    <a:pt x="361893" y="1329460"/>
                                    <a:pt x="366009" y="1313533"/>
                                    <a:pt x="355023" y="1346489"/>
                                  </a:cubicBezTo>
                                  <a:lnTo>
                                    <a:pt x="350693" y="1359478"/>
                                  </a:lnTo>
                                  <a:cubicBezTo>
                                    <a:pt x="351884" y="1367812"/>
                                    <a:pt x="355759" y="1407839"/>
                                    <a:pt x="363682" y="1415762"/>
                                  </a:cubicBezTo>
                                  <a:cubicBezTo>
                                    <a:pt x="368011" y="1420091"/>
                                    <a:pt x="371075" y="1426263"/>
                                    <a:pt x="376670" y="1428750"/>
                                  </a:cubicBezTo>
                                  <a:cubicBezTo>
                                    <a:pt x="384692" y="1432315"/>
                                    <a:pt x="393989" y="1431637"/>
                                    <a:pt x="402648" y="1433080"/>
                                  </a:cubicBezTo>
                                  <a:cubicBezTo>
                                    <a:pt x="439868" y="1457894"/>
                                    <a:pt x="392776" y="1428144"/>
                                    <a:pt x="428625" y="1446069"/>
                                  </a:cubicBezTo>
                                  <a:cubicBezTo>
                                    <a:pt x="433279" y="1448396"/>
                                    <a:pt x="437284" y="1451842"/>
                                    <a:pt x="441613" y="1454728"/>
                                  </a:cubicBezTo>
                                  <a:cubicBezTo>
                                    <a:pt x="446672" y="1462315"/>
                                    <a:pt x="450715" y="1474137"/>
                                    <a:pt x="463261" y="1472046"/>
                                  </a:cubicBezTo>
                                  <a:cubicBezTo>
                                    <a:pt x="468394" y="1471191"/>
                                    <a:pt x="471920" y="1466273"/>
                                    <a:pt x="476250" y="1463387"/>
                                  </a:cubicBezTo>
                                  <a:cubicBezTo>
                                    <a:pt x="479136" y="1459057"/>
                                    <a:pt x="481230" y="1454077"/>
                                    <a:pt x="484909" y="1450398"/>
                                  </a:cubicBezTo>
                                  <a:cubicBezTo>
                                    <a:pt x="497315" y="1437992"/>
                                    <a:pt x="496803" y="1444451"/>
                                    <a:pt x="510886" y="1437409"/>
                                  </a:cubicBezTo>
                                  <a:cubicBezTo>
                                    <a:pt x="544449" y="1420627"/>
                                    <a:pt x="504225" y="1435299"/>
                                    <a:pt x="536863" y="1424421"/>
                                  </a:cubicBezTo>
                                  <a:cubicBezTo>
                                    <a:pt x="563829" y="1397458"/>
                                    <a:pt x="527374" y="1436491"/>
                                    <a:pt x="549852" y="1402773"/>
                                  </a:cubicBezTo>
                                  <a:cubicBezTo>
                                    <a:pt x="553248" y="1397678"/>
                                    <a:pt x="557746" y="1393180"/>
                                    <a:pt x="562841" y="1389784"/>
                                  </a:cubicBezTo>
                                  <a:cubicBezTo>
                                    <a:pt x="569945" y="1385048"/>
                                    <a:pt x="598668" y="1381648"/>
                                    <a:pt x="601807" y="1381125"/>
                                  </a:cubicBezTo>
                                  <a:cubicBezTo>
                                    <a:pt x="603250" y="1369580"/>
                                    <a:pt x="601321" y="1357081"/>
                                    <a:pt x="606136" y="1346489"/>
                                  </a:cubicBezTo>
                                  <a:cubicBezTo>
                                    <a:pt x="607304" y="1343919"/>
                                    <a:pt x="632098" y="1327738"/>
                                    <a:pt x="636443" y="1324841"/>
                                  </a:cubicBezTo>
                                  <a:cubicBezTo>
                                    <a:pt x="635000" y="1316182"/>
                                    <a:pt x="632113" y="1307642"/>
                                    <a:pt x="632113" y="1298864"/>
                                  </a:cubicBezTo>
                                  <a:cubicBezTo>
                                    <a:pt x="632113" y="1291505"/>
                                    <a:pt x="633152" y="1283798"/>
                                    <a:pt x="636443" y="1277216"/>
                                  </a:cubicBezTo>
                                  <a:cubicBezTo>
                                    <a:pt x="644106" y="1261890"/>
                                    <a:pt x="652757" y="1263896"/>
                                    <a:pt x="666750" y="1259898"/>
                                  </a:cubicBezTo>
                                  <a:cubicBezTo>
                                    <a:pt x="671138" y="1258644"/>
                                    <a:pt x="675409" y="1257012"/>
                                    <a:pt x="679738" y="1255569"/>
                                  </a:cubicBezTo>
                                  <a:cubicBezTo>
                                    <a:pt x="682625" y="1252682"/>
                                    <a:pt x="686298" y="1250410"/>
                                    <a:pt x="688398" y="1246909"/>
                                  </a:cubicBezTo>
                                  <a:cubicBezTo>
                                    <a:pt x="690746" y="1242996"/>
                                    <a:pt x="689876" y="1237484"/>
                                    <a:pt x="692727" y="1233921"/>
                                  </a:cubicBezTo>
                                  <a:cubicBezTo>
                                    <a:pt x="695978" y="1229858"/>
                                    <a:pt x="701386" y="1228148"/>
                                    <a:pt x="705716" y="1225262"/>
                                  </a:cubicBezTo>
                                  <a:cubicBezTo>
                                    <a:pt x="750451" y="1236444"/>
                                    <a:pt x="711047" y="1227065"/>
                                    <a:pt x="710045" y="1225262"/>
                                  </a:cubicBezTo>
                                  <a:cubicBezTo>
                                    <a:pt x="704265" y="1214859"/>
                                    <a:pt x="704272" y="1202171"/>
                                    <a:pt x="701386" y="1190625"/>
                                  </a:cubicBezTo>
                                  <a:cubicBezTo>
                                    <a:pt x="700124" y="1185577"/>
                                    <a:pt x="695613" y="1181966"/>
                                    <a:pt x="692727" y="1177637"/>
                                  </a:cubicBezTo>
                                  <a:cubicBezTo>
                                    <a:pt x="694170" y="1163205"/>
                                    <a:pt x="697057" y="1148845"/>
                                    <a:pt x="697057" y="1134341"/>
                                  </a:cubicBezTo>
                                  <a:cubicBezTo>
                                    <a:pt x="697057" y="1126982"/>
                                    <a:pt x="699116" y="1116345"/>
                                    <a:pt x="692727" y="1112694"/>
                                  </a:cubicBezTo>
                                  <a:cubicBezTo>
                                    <a:pt x="685105" y="1108339"/>
                                    <a:pt x="675409" y="1115580"/>
                                    <a:pt x="666750" y="1117023"/>
                                  </a:cubicBezTo>
                                  <a:cubicBezTo>
                                    <a:pt x="650875" y="1115580"/>
                                    <a:pt x="634905" y="1114948"/>
                                    <a:pt x="619125" y="1112694"/>
                                  </a:cubicBezTo>
                                  <a:cubicBezTo>
                                    <a:pt x="604446" y="1110597"/>
                                    <a:pt x="603949" y="1104361"/>
                                    <a:pt x="588818" y="1099705"/>
                                  </a:cubicBezTo>
                                  <a:cubicBezTo>
                                    <a:pt x="576101" y="1095792"/>
                                    <a:pt x="562841" y="1093932"/>
                                    <a:pt x="549852" y="1091046"/>
                                  </a:cubicBezTo>
                                  <a:cubicBezTo>
                                    <a:pt x="551295" y="1080944"/>
                                    <a:pt x="549618" y="1069867"/>
                                    <a:pt x="554182" y="1060739"/>
                                  </a:cubicBezTo>
                                  <a:cubicBezTo>
                                    <a:pt x="556223" y="1056657"/>
                                    <a:pt x="565129" y="1060491"/>
                                    <a:pt x="567170" y="1056409"/>
                                  </a:cubicBezTo>
                                  <a:cubicBezTo>
                                    <a:pt x="573303" y="1044142"/>
                                    <a:pt x="555264" y="1039813"/>
                                    <a:pt x="549852" y="1039091"/>
                                  </a:cubicBezTo>
                                  <a:cubicBezTo>
                                    <a:pt x="532626" y="1036794"/>
                                    <a:pt x="515216" y="1036205"/>
                                    <a:pt x="497898" y="1034762"/>
                                  </a:cubicBezTo>
                                  <a:cubicBezTo>
                                    <a:pt x="474085" y="1018887"/>
                                    <a:pt x="494290" y="1034762"/>
                                    <a:pt x="476250" y="1013114"/>
                                  </a:cubicBezTo>
                                  <a:cubicBezTo>
                                    <a:pt x="472330" y="1008410"/>
                                    <a:pt x="467020" y="1004958"/>
                                    <a:pt x="463261" y="1000125"/>
                                  </a:cubicBezTo>
                                  <a:cubicBezTo>
                                    <a:pt x="456872" y="991910"/>
                                    <a:pt x="445943" y="974148"/>
                                    <a:pt x="445943" y="974148"/>
                                  </a:cubicBezTo>
                                  <a:cubicBezTo>
                                    <a:pt x="444500" y="965489"/>
                                    <a:pt x="450391" y="948171"/>
                                    <a:pt x="441613" y="948171"/>
                                  </a:cubicBezTo>
                                  <a:cubicBezTo>
                                    <a:pt x="432835" y="948171"/>
                                    <a:pt x="438444" y="965447"/>
                                    <a:pt x="437284" y="974148"/>
                                  </a:cubicBezTo>
                                  <a:cubicBezTo>
                                    <a:pt x="435557" y="987102"/>
                                    <a:pt x="434397" y="1000125"/>
                                    <a:pt x="432954" y="1013114"/>
                                  </a:cubicBezTo>
                                  <a:cubicBezTo>
                                    <a:pt x="428625" y="1011671"/>
                                    <a:pt x="422497" y="1012581"/>
                                    <a:pt x="419966" y="1008784"/>
                                  </a:cubicBezTo>
                                  <a:cubicBezTo>
                                    <a:pt x="408840" y="992095"/>
                                    <a:pt x="423777" y="983819"/>
                                    <a:pt x="406977" y="969819"/>
                                  </a:cubicBezTo>
                                  <a:cubicBezTo>
                                    <a:pt x="402406" y="966010"/>
                                    <a:pt x="395468" y="966780"/>
                                    <a:pt x="389659" y="965489"/>
                                  </a:cubicBezTo>
                                  <a:cubicBezTo>
                                    <a:pt x="382475" y="963892"/>
                                    <a:pt x="375227" y="962602"/>
                                    <a:pt x="368011" y="961159"/>
                                  </a:cubicBezTo>
                                  <a:cubicBezTo>
                                    <a:pt x="360673" y="939144"/>
                                    <a:pt x="352976" y="928963"/>
                                    <a:pt x="363682" y="904875"/>
                                  </a:cubicBezTo>
                                  <a:cubicBezTo>
                                    <a:pt x="365795" y="900120"/>
                                    <a:pt x="371650" y="897585"/>
                                    <a:pt x="376670" y="896216"/>
                                  </a:cubicBezTo>
                                  <a:cubicBezTo>
                                    <a:pt x="387896" y="893155"/>
                                    <a:pt x="399761" y="893330"/>
                                    <a:pt x="411307" y="891887"/>
                                  </a:cubicBezTo>
                                  <a:cubicBezTo>
                                    <a:pt x="417080" y="890444"/>
                                    <a:pt x="423459" y="890509"/>
                                    <a:pt x="428625" y="887557"/>
                                  </a:cubicBezTo>
                                  <a:cubicBezTo>
                                    <a:pt x="438563" y="881878"/>
                                    <a:pt x="448228" y="872524"/>
                                    <a:pt x="437284" y="861580"/>
                                  </a:cubicBezTo>
                                  <a:cubicBezTo>
                                    <a:pt x="422398" y="846694"/>
                                    <a:pt x="414650" y="845377"/>
                                    <a:pt x="398318" y="839932"/>
                                  </a:cubicBezTo>
                                  <a:cubicBezTo>
                                    <a:pt x="396875" y="835603"/>
                                    <a:pt x="393988" y="831508"/>
                                    <a:pt x="393988" y="826944"/>
                                  </a:cubicBezTo>
                                  <a:cubicBezTo>
                                    <a:pt x="393988" y="817008"/>
                                    <a:pt x="399907" y="803707"/>
                                    <a:pt x="406977" y="796637"/>
                                  </a:cubicBezTo>
                                  <a:cubicBezTo>
                                    <a:pt x="410657" y="792958"/>
                                    <a:pt x="415636" y="790864"/>
                                    <a:pt x="419966" y="787978"/>
                                  </a:cubicBezTo>
                                  <a:cubicBezTo>
                                    <a:pt x="434021" y="766895"/>
                                    <a:pt x="429002" y="783083"/>
                                    <a:pt x="419966" y="762000"/>
                                  </a:cubicBezTo>
                                  <a:cubicBezTo>
                                    <a:pt x="417622" y="756531"/>
                                    <a:pt x="419353" y="749328"/>
                                    <a:pt x="415636" y="744682"/>
                                  </a:cubicBezTo>
                                  <a:cubicBezTo>
                                    <a:pt x="412785" y="741119"/>
                                    <a:pt x="407158" y="741047"/>
                                    <a:pt x="402648" y="740353"/>
                                  </a:cubicBezTo>
                                  <a:cubicBezTo>
                                    <a:pt x="388313" y="738148"/>
                                    <a:pt x="373784" y="737466"/>
                                    <a:pt x="359352" y="736023"/>
                                  </a:cubicBezTo>
                                  <a:cubicBezTo>
                                    <a:pt x="353579" y="733137"/>
                                    <a:pt x="345355" y="732898"/>
                                    <a:pt x="342034" y="727364"/>
                                  </a:cubicBezTo>
                                  <a:cubicBezTo>
                                    <a:pt x="339686" y="723451"/>
                                    <a:pt x="343136" y="717602"/>
                                    <a:pt x="346363" y="714375"/>
                                  </a:cubicBezTo>
                                  <a:cubicBezTo>
                                    <a:pt x="348432" y="712306"/>
                                    <a:pt x="376523" y="705753"/>
                                    <a:pt x="376670" y="705716"/>
                                  </a:cubicBezTo>
                                  <a:cubicBezTo>
                                    <a:pt x="389659" y="707159"/>
                                    <a:pt x="403354" y="705580"/>
                                    <a:pt x="415636" y="710046"/>
                                  </a:cubicBezTo>
                                  <a:cubicBezTo>
                                    <a:pt x="420526" y="711824"/>
                                    <a:pt x="421045" y="718971"/>
                                    <a:pt x="424295" y="723034"/>
                                  </a:cubicBezTo>
                                  <a:cubicBezTo>
                                    <a:pt x="426845" y="726222"/>
                                    <a:pt x="429202" y="730086"/>
                                    <a:pt x="432954" y="731694"/>
                                  </a:cubicBezTo>
                                  <a:cubicBezTo>
                                    <a:pt x="439718" y="734593"/>
                                    <a:pt x="447386" y="734580"/>
                                    <a:pt x="454602" y="736023"/>
                                  </a:cubicBezTo>
                                  <a:cubicBezTo>
                                    <a:pt x="462300" y="759115"/>
                                    <a:pt x="452678" y="744682"/>
                                    <a:pt x="471920" y="744682"/>
                                  </a:cubicBezTo>
                                  <a:cubicBezTo>
                                    <a:pt x="477870" y="744682"/>
                                    <a:pt x="483465" y="747569"/>
                                    <a:pt x="489238" y="749012"/>
                                  </a:cubicBezTo>
                                  <a:cubicBezTo>
                                    <a:pt x="490625" y="754561"/>
                                    <a:pt x="494792" y="773108"/>
                                    <a:pt x="497898" y="779319"/>
                                  </a:cubicBezTo>
                                  <a:cubicBezTo>
                                    <a:pt x="500225" y="783973"/>
                                    <a:pt x="501667" y="790529"/>
                                    <a:pt x="506557" y="792307"/>
                                  </a:cubicBezTo>
                                  <a:cubicBezTo>
                                    <a:pt x="518839" y="796773"/>
                                    <a:pt x="532534" y="795194"/>
                                    <a:pt x="545523" y="796637"/>
                                  </a:cubicBezTo>
                                  <a:cubicBezTo>
                                    <a:pt x="558511" y="805296"/>
                                    <a:pt x="559954" y="803853"/>
                                    <a:pt x="567170" y="818284"/>
                                  </a:cubicBezTo>
                                  <a:cubicBezTo>
                                    <a:pt x="569211" y="822366"/>
                                    <a:pt x="567936" y="828422"/>
                                    <a:pt x="571500" y="831273"/>
                                  </a:cubicBezTo>
                                  <a:cubicBezTo>
                                    <a:pt x="576146" y="834990"/>
                                    <a:pt x="583045" y="834160"/>
                                    <a:pt x="588818" y="835603"/>
                                  </a:cubicBezTo>
                                  <a:cubicBezTo>
                                    <a:pt x="593148" y="834160"/>
                                    <a:pt x="599154" y="834987"/>
                                    <a:pt x="601807" y="831273"/>
                                  </a:cubicBezTo>
                                  <a:cubicBezTo>
                                    <a:pt x="601811" y="831267"/>
                                    <a:pt x="612629" y="798804"/>
                                    <a:pt x="614795" y="792307"/>
                                  </a:cubicBezTo>
                                  <a:cubicBezTo>
                                    <a:pt x="616238" y="787978"/>
                                    <a:pt x="615898" y="782546"/>
                                    <a:pt x="619125" y="779319"/>
                                  </a:cubicBezTo>
                                  <a:cubicBezTo>
                                    <a:pt x="622011" y="776432"/>
                                    <a:pt x="624133" y="772485"/>
                                    <a:pt x="627784" y="770659"/>
                                  </a:cubicBezTo>
                                  <a:cubicBezTo>
                                    <a:pt x="635948" y="766577"/>
                                    <a:pt x="653761" y="762000"/>
                                    <a:pt x="653761" y="762000"/>
                                  </a:cubicBezTo>
                                  <a:cubicBezTo>
                                    <a:pt x="655204" y="757671"/>
                                    <a:pt x="658091" y="753576"/>
                                    <a:pt x="658091" y="749012"/>
                                  </a:cubicBezTo>
                                  <a:cubicBezTo>
                                    <a:pt x="658091" y="737015"/>
                                    <a:pt x="650746" y="731796"/>
                                    <a:pt x="640773" y="727364"/>
                                  </a:cubicBezTo>
                                  <a:cubicBezTo>
                                    <a:pt x="632432" y="723657"/>
                                    <a:pt x="614795" y="718705"/>
                                    <a:pt x="614795" y="718705"/>
                                  </a:cubicBezTo>
                                  <a:cubicBezTo>
                                    <a:pt x="610466" y="714375"/>
                                    <a:pt x="606511" y="709636"/>
                                    <a:pt x="601807" y="705716"/>
                                  </a:cubicBezTo>
                                  <a:cubicBezTo>
                                    <a:pt x="597810" y="702385"/>
                                    <a:pt x="592498" y="700736"/>
                                    <a:pt x="588818" y="697057"/>
                                  </a:cubicBezTo>
                                  <a:cubicBezTo>
                                    <a:pt x="585139" y="693378"/>
                                    <a:pt x="583045" y="688398"/>
                                    <a:pt x="580159" y="684069"/>
                                  </a:cubicBezTo>
                                  <a:cubicBezTo>
                                    <a:pt x="581602" y="675410"/>
                                    <a:pt x="582766" y="666699"/>
                                    <a:pt x="584488" y="658091"/>
                                  </a:cubicBezTo>
                                  <a:cubicBezTo>
                                    <a:pt x="585655" y="652256"/>
                                    <a:pt x="588818" y="646723"/>
                                    <a:pt x="588818" y="640773"/>
                                  </a:cubicBezTo>
                                  <a:cubicBezTo>
                                    <a:pt x="588818" y="630327"/>
                                    <a:pt x="583575" y="616385"/>
                                    <a:pt x="580159" y="606137"/>
                                  </a:cubicBezTo>
                                  <a:cubicBezTo>
                                    <a:pt x="580532" y="602782"/>
                                    <a:pt x="576623" y="564020"/>
                                    <a:pt x="593148" y="558512"/>
                                  </a:cubicBezTo>
                                  <a:cubicBezTo>
                                    <a:pt x="602829" y="555285"/>
                                    <a:pt x="613352" y="555625"/>
                                    <a:pt x="623454" y="554182"/>
                                  </a:cubicBezTo>
                                  <a:cubicBezTo>
                                    <a:pt x="627784" y="552739"/>
                                    <a:pt x="633790" y="553567"/>
                                    <a:pt x="636443" y="549853"/>
                                  </a:cubicBezTo>
                                  <a:cubicBezTo>
                                    <a:pt x="667685" y="506114"/>
                                    <a:pt x="626982" y="541516"/>
                                    <a:pt x="649432" y="502228"/>
                                  </a:cubicBezTo>
                                  <a:cubicBezTo>
                                    <a:pt x="653382" y="495316"/>
                                    <a:pt x="668742" y="491461"/>
                                    <a:pt x="675409" y="489239"/>
                                  </a:cubicBezTo>
                                  <a:cubicBezTo>
                                    <a:pt x="681182" y="484909"/>
                                    <a:pt x="690445" y="483096"/>
                                    <a:pt x="692727" y="476250"/>
                                  </a:cubicBezTo>
                                  <a:cubicBezTo>
                                    <a:pt x="697523" y="461863"/>
                                    <a:pt x="687408" y="425954"/>
                                    <a:pt x="705716" y="411307"/>
                                  </a:cubicBezTo>
                                  <a:cubicBezTo>
                                    <a:pt x="709279" y="408456"/>
                                    <a:pt x="714375" y="408421"/>
                                    <a:pt x="718704" y="406978"/>
                                  </a:cubicBezTo>
                                  <a:cubicBezTo>
                                    <a:pt x="721590" y="402648"/>
                                    <a:pt x="726507" y="399122"/>
                                    <a:pt x="727363" y="393989"/>
                                  </a:cubicBezTo>
                                  <a:cubicBezTo>
                                    <a:pt x="733338" y="358140"/>
                                    <a:pt x="706879" y="405232"/>
                                    <a:pt x="731693" y="368012"/>
                                  </a:cubicBezTo>
                                  <a:cubicBezTo>
                                    <a:pt x="736023" y="369455"/>
                                    <a:pt x="740118" y="372341"/>
                                    <a:pt x="744682" y="372341"/>
                                  </a:cubicBezTo>
                                  <a:cubicBezTo>
                                    <a:pt x="762251" y="372341"/>
                                    <a:pt x="760164" y="364341"/>
                                    <a:pt x="753341" y="350694"/>
                                  </a:cubicBezTo>
                                  <a:cubicBezTo>
                                    <a:pt x="751516" y="347043"/>
                                    <a:pt x="747232" y="345222"/>
                                    <a:pt x="744682" y="342034"/>
                                  </a:cubicBezTo>
                                  <a:cubicBezTo>
                                    <a:pt x="741432" y="337971"/>
                                    <a:pt x="740086" y="332296"/>
                                    <a:pt x="736023" y="329046"/>
                                  </a:cubicBezTo>
                                  <a:cubicBezTo>
                                    <a:pt x="732459" y="326195"/>
                                    <a:pt x="727364" y="326159"/>
                                    <a:pt x="723034" y="324716"/>
                                  </a:cubicBezTo>
                                  <a:cubicBezTo>
                                    <a:pt x="720148" y="320387"/>
                                    <a:pt x="715334" y="316842"/>
                                    <a:pt x="714375" y="311728"/>
                                  </a:cubicBezTo>
                                  <a:cubicBezTo>
                                    <a:pt x="710907" y="293234"/>
                                    <a:pt x="717033" y="272915"/>
                                    <a:pt x="710045" y="255444"/>
                                  </a:cubicBezTo>
                                  <a:cubicBezTo>
                                    <a:pt x="709247" y="253450"/>
                                    <a:pt x="681039" y="244331"/>
                                    <a:pt x="675409" y="242455"/>
                                  </a:cubicBezTo>
                                  <a:cubicBezTo>
                                    <a:pt x="673966" y="238125"/>
                                    <a:pt x="670329" y="233968"/>
                                    <a:pt x="671079" y="229466"/>
                                  </a:cubicBezTo>
                                  <a:cubicBezTo>
                                    <a:pt x="673732" y="213544"/>
                                    <a:pt x="682290" y="217367"/>
                                    <a:pt x="692727" y="212148"/>
                                  </a:cubicBezTo>
                                  <a:cubicBezTo>
                                    <a:pt x="697381" y="209821"/>
                                    <a:pt x="701386" y="206375"/>
                                    <a:pt x="705716" y="203489"/>
                                  </a:cubicBezTo>
                                  <a:cubicBezTo>
                                    <a:pt x="708602" y="199159"/>
                                    <a:pt x="712262" y="195255"/>
                                    <a:pt x="714375" y="190500"/>
                                  </a:cubicBezTo>
                                  <a:cubicBezTo>
                                    <a:pt x="718082" y="182159"/>
                                    <a:pt x="720148" y="173182"/>
                                    <a:pt x="723034" y="164523"/>
                                  </a:cubicBezTo>
                                  <a:lnTo>
                                    <a:pt x="731693" y="138546"/>
                                  </a:lnTo>
                                  <a:lnTo>
                                    <a:pt x="740352" y="112569"/>
                                  </a:lnTo>
                                  <a:lnTo>
                                    <a:pt x="744682" y="99580"/>
                                  </a:lnTo>
                                  <a:cubicBezTo>
                                    <a:pt x="743005" y="62691"/>
                                    <a:pt x="770638" y="0"/>
                                    <a:pt x="723034" y="0"/>
                                  </a:cubicBezTo>
                                  <a:cubicBezTo>
                                    <a:pt x="717084" y="0"/>
                                    <a:pt x="711489" y="2887"/>
                                    <a:pt x="705716" y="4330"/>
                                  </a:cubicBezTo>
                                  <a:cubicBezTo>
                                    <a:pt x="702830" y="8660"/>
                                    <a:pt x="701055" y="13988"/>
                                    <a:pt x="697057" y="17319"/>
                                  </a:cubicBezTo>
                                  <a:cubicBezTo>
                                    <a:pt x="677142" y="33915"/>
                                    <a:pt x="677988" y="18485"/>
                                    <a:pt x="653761" y="34637"/>
                                  </a:cubicBezTo>
                                  <a:cubicBezTo>
                                    <a:pt x="649432" y="37523"/>
                                    <a:pt x="644836" y="40046"/>
                                    <a:pt x="640773" y="43296"/>
                                  </a:cubicBezTo>
                                  <a:cubicBezTo>
                                    <a:pt x="622998" y="57516"/>
                                    <a:pt x="642438" y="47292"/>
                                    <a:pt x="619125" y="60614"/>
                                  </a:cubicBezTo>
                                  <a:cubicBezTo>
                                    <a:pt x="601516" y="70676"/>
                                    <a:pt x="603429" y="68868"/>
                                    <a:pt x="584488" y="73603"/>
                                  </a:cubicBezTo>
                                  <a:cubicBezTo>
                                    <a:pt x="583045" y="77932"/>
                                    <a:pt x="583722" y="83740"/>
                                    <a:pt x="580159" y="86591"/>
                                  </a:cubicBezTo>
                                  <a:cubicBezTo>
                                    <a:pt x="575513" y="90308"/>
                                    <a:pt x="568791" y="90921"/>
                                    <a:pt x="562841" y="90921"/>
                                  </a:cubicBezTo>
                                  <a:cubicBezTo>
                                    <a:pt x="531058" y="90921"/>
                                    <a:pt x="499341" y="88034"/>
                                    <a:pt x="467591" y="86591"/>
                                  </a:cubicBezTo>
                                  <a:cubicBezTo>
                                    <a:pt x="458932" y="85148"/>
                                    <a:pt x="449941" y="85038"/>
                                    <a:pt x="441613" y="82262"/>
                                  </a:cubicBezTo>
                                  <a:cubicBezTo>
                                    <a:pt x="436677" y="80617"/>
                                    <a:pt x="433279" y="75930"/>
                                    <a:pt x="428625" y="73603"/>
                                  </a:cubicBezTo>
                                  <a:cubicBezTo>
                                    <a:pt x="424543" y="71562"/>
                                    <a:pt x="419966" y="70716"/>
                                    <a:pt x="415636" y="69273"/>
                                  </a:cubicBezTo>
                                  <a:cubicBezTo>
                                    <a:pt x="411307" y="64943"/>
                                    <a:pt x="407840" y="59529"/>
                                    <a:pt x="402648" y="56284"/>
                                  </a:cubicBezTo>
                                  <a:cubicBezTo>
                                    <a:pt x="372244" y="37281"/>
                                    <a:pt x="312965" y="44386"/>
                                    <a:pt x="290079" y="43296"/>
                                  </a:cubicBezTo>
                                  <a:cubicBezTo>
                                    <a:pt x="284306" y="41853"/>
                                    <a:pt x="278332" y="41055"/>
                                    <a:pt x="272761" y="38966"/>
                                  </a:cubicBezTo>
                                  <a:cubicBezTo>
                                    <a:pt x="266718" y="36700"/>
                                    <a:pt x="261375" y="32849"/>
                                    <a:pt x="255443" y="30307"/>
                                  </a:cubicBezTo>
                                  <a:cubicBezTo>
                                    <a:pt x="251248" y="28509"/>
                                    <a:pt x="246784" y="27421"/>
                                    <a:pt x="242454" y="25978"/>
                                  </a:cubicBezTo>
                                  <a:cubicBezTo>
                                    <a:pt x="235238" y="27421"/>
                                    <a:pt x="225404" y="24561"/>
                                    <a:pt x="220807" y="30307"/>
                                  </a:cubicBezTo>
                                  <a:cubicBezTo>
                                    <a:pt x="217090" y="34953"/>
                                    <a:pt x="222792" y="42156"/>
                                    <a:pt x="225136" y="47625"/>
                                  </a:cubicBezTo>
                                  <a:cubicBezTo>
                                    <a:pt x="227186" y="52408"/>
                                    <a:pt x="231468" y="55960"/>
                                    <a:pt x="233795" y="60614"/>
                                  </a:cubicBezTo>
                                  <a:cubicBezTo>
                                    <a:pt x="235836" y="64696"/>
                                    <a:pt x="236430" y="69366"/>
                                    <a:pt x="238125" y="73603"/>
                                  </a:cubicBezTo>
                                  <a:cubicBezTo>
                                    <a:pt x="239323" y="76599"/>
                                    <a:pt x="239568" y="38967"/>
                                    <a:pt x="238125" y="4329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1">
                                <a:lumMod val="20000"/>
                                <a:lumOff val="80000"/>
                                <a:alpha val="25000"/>
                              </a:schemeClr>
                            </a:solidFill>
                            <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/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>
                                <a:defRPr/>
                              </a:pPr>
                              <a:endParaRPr lang="es-PE" sz="1000"/>
                            </a:p>
                          </p:txBody>
                        </p:sp>
                        <p:sp>
                          <p:nvSpPr>
                            <p:cNvPr id="83" name="Forma libre 82">
                              <a:extLst>
                                <a:ext uri="{FF2B5EF4-FFF2-40B4-BE49-F238E27FC236}">
                                  <a16:creationId xmlns:a16="http://schemas.microsoft.com/office/drawing/2014/main" id="{6E29EF53-B1F1-4B42-A5B2-C34C1C62D61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632957" y="6005867"/>
                              <a:ext cx="569669" cy="555884"/>
                            </a:xfrm>
                            <a:custGeom>
                              <a:avLst/>
                              <a:gdLst>
                                <a:gd name="connsiteX0" fmla="*/ 445943 w 571500"/>
                                <a:gd name="connsiteY0" fmla="*/ 385782 h 545975"/>
                                <a:gd name="connsiteX1" fmla="*/ 432955 w 571500"/>
                                <a:gd name="connsiteY1" fmla="*/ 359805 h 545975"/>
                                <a:gd name="connsiteX2" fmla="*/ 432955 w 571500"/>
                                <a:gd name="connsiteY2" fmla="*/ 290532 h 545975"/>
                                <a:gd name="connsiteX3" fmla="*/ 450273 w 571500"/>
                                <a:gd name="connsiteY3" fmla="*/ 286202 h 545975"/>
                                <a:gd name="connsiteX4" fmla="*/ 484909 w 571500"/>
                                <a:gd name="connsiteY4" fmla="*/ 281873 h 545975"/>
                                <a:gd name="connsiteX5" fmla="*/ 497898 w 571500"/>
                                <a:gd name="connsiteY5" fmla="*/ 277543 h 545975"/>
                                <a:gd name="connsiteX6" fmla="*/ 510887 w 571500"/>
                                <a:gd name="connsiteY6" fmla="*/ 255895 h 545975"/>
                                <a:gd name="connsiteX7" fmla="*/ 541193 w 571500"/>
                                <a:gd name="connsiteY7" fmla="*/ 247236 h 545975"/>
                                <a:gd name="connsiteX8" fmla="*/ 558512 w 571500"/>
                                <a:gd name="connsiteY8" fmla="*/ 225589 h 545975"/>
                                <a:gd name="connsiteX9" fmla="*/ 571500 w 571500"/>
                                <a:gd name="connsiteY9" fmla="*/ 199611 h 545975"/>
                                <a:gd name="connsiteX10" fmla="*/ 558512 w 571500"/>
                                <a:gd name="connsiteY10" fmla="*/ 190952 h 545975"/>
                                <a:gd name="connsiteX11" fmla="*/ 510887 w 571500"/>
                                <a:gd name="connsiteY11" fmla="*/ 182293 h 545975"/>
                                <a:gd name="connsiteX12" fmla="*/ 484909 w 571500"/>
                                <a:gd name="connsiteY12" fmla="*/ 177964 h 545975"/>
                                <a:gd name="connsiteX13" fmla="*/ 471921 w 571500"/>
                                <a:gd name="connsiteY13" fmla="*/ 173634 h 545975"/>
                                <a:gd name="connsiteX14" fmla="*/ 467591 w 571500"/>
                                <a:gd name="connsiteY14" fmla="*/ 138998 h 545975"/>
                                <a:gd name="connsiteX15" fmla="*/ 428625 w 571500"/>
                                <a:gd name="connsiteY15" fmla="*/ 134668 h 545975"/>
                                <a:gd name="connsiteX16" fmla="*/ 415637 w 571500"/>
                                <a:gd name="connsiteY16" fmla="*/ 126009 h 545975"/>
                                <a:gd name="connsiteX17" fmla="*/ 389659 w 571500"/>
                                <a:gd name="connsiteY17" fmla="*/ 100032 h 545975"/>
                                <a:gd name="connsiteX18" fmla="*/ 372341 w 571500"/>
                                <a:gd name="connsiteY18" fmla="*/ 91373 h 545975"/>
                                <a:gd name="connsiteX19" fmla="*/ 363682 w 571500"/>
                                <a:gd name="connsiteY19" fmla="*/ 78384 h 545975"/>
                                <a:gd name="connsiteX20" fmla="*/ 355023 w 571500"/>
                                <a:gd name="connsiteY20" fmla="*/ 30759 h 545975"/>
                                <a:gd name="connsiteX21" fmla="*/ 329046 w 571500"/>
                                <a:gd name="connsiteY21" fmla="*/ 35089 h 545975"/>
                                <a:gd name="connsiteX22" fmla="*/ 324716 w 571500"/>
                                <a:gd name="connsiteY22" fmla="*/ 48077 h 545975"/>
                                <a:gd name="connsiteX23" fmla="*/ 320387 w 571500"/>
                                <a:gd name="connsiteY23" fmla="*/ 74055 h 545975"/>
                                <a:gd name="connsiteX24" fmla="*/ 307398 w 571500"/>
                                <a:gd name="connsiteY24" fmla="*/ 48077 h 545975"/>
                                <a:gd name="connsiteX25" fmla="*/ 281421 w 571500"/>
                                <a:gd name="connsiteY25" fmla="*/ 30759 h 545975"/>
                                <a:gd name="connsiteX26" fmla="*/ 277091 w 571500"/>
                                <a:gd name="connsiteY26" fmla="*/ 452 h 545975"/>
                                <a:gd name="connsiteX27" fmla="*/ 242455 w 571500"/>
                                <a:gd name="connsiteY27" fmla="*/ 9111 h 545975"/>
                                <a:gd name="connsiteX28" fmla="*/ 229466 w 571500"/>
                                <a:gd name="connsiteY28" fmla="*/ 35089 h 545975"/>
                                <a:gd name="connsiteX29" fmla="*/ 220807 w 571500"/>
                                <a:gd name="connsiteY29" fmla="*/ 48077 h 545975"/>
                                <a:gd name="connsiteX30" fmla="*/ 216478 w 571500"/>
                                <a:gd name="connsiteY30" fmla="*/ 100032 h 545975"/>
                                <a:gd name="connsiteX31" fmla="*/ 212148 w 571500"/>
                                <a:gd name="connsiteY31" fmla="*/ 113020 h 545975"/>
                                <a:gd name="connsiteX32" fmla="*/ 203489 w 571500"/>
                                <a:gd name="connsiteY32" fmla="*/ 121680 h 545975"/>
                                <a:gd name="connsiteX33" fmla="*/ 173182 w 571500"/>
                                <a:gd name="connsiteY33" fmla="*/ 156316 h 545975"/>
                                <a:gd name="connsiteX34" fmla="*/ 134216 w 571500"/>
                                <a:gd name="connsiteY34" fmla="*/ 160645 h 545975"/>
                                <a:gd name="connsiteX35" fmla="*/ 121228 w 571500"/>
                                <a:gd name="connsiteY35" fmla="*/ 182293 h 545975"/>
                                <a:gd name="connsiteX36" fmla="*/ 116898 w 571500"/>
                                <a:gd name="connsiteY36" fmla="*/ 216930 h 545975"/>
                                <a:gd name="connsiteX37" fmla="*/ 90921 w 571500"/>
                                <a:gd name="connsiteY37" fmla="*/ 234248 h 545975"/>
                                <a:gd name="connsiteX38" fmla="*/ 77932 w 571500"/>
                                <a:gd name="connsiteY38" fmla="*/ 260225 h 545975"/>
                                <a:gd name="connsiteX39" fmla="*/ 73603 w 571500"/>
                                <a:gd name="connsiteY39" fmla="*/ 290532 h 545975"/>
                                <a:gd name="connsiteX40" fmla="*/ 51955 w 571500"/>
                                <a:gd name="connsiteY40" fmla="*/ 303520 h 545975"/>
                                <a:gd name="connsiteX41" fmla="*/ 17318 w 571500"/>
                                <a:gd name="connsiteY41" fmla="*/ 333827 h 545975"/>
                                <a:gd name="connsiteX42" fmla="*/ 0 w 571500"/>
                                <a:gd name="connsiteY42" fmla="*/ 338157 h 545975"/>
                                <a:gd name="connsiteX43" fmla="*/ 12989 w 571500"/>
                                <a:gd name="connsiteY43" fmla="*/ 346816 h 545975"/>
                                <a:gd name="connsiteX44" fmla="*/ 38966 w 571500"/>
                                <a:gd name="connsiteY44" fmla="*/ 355475 h 545975"/>
                                <a:gd name="connsiteX45" fmla="*/ 47625 w 571500"/>
                                <a:gd name="connsiteY45" fmla="*/ 368464 h 545975"/>
                                <a:gd name="connsiteX46" fmla="*/ 51955 w 571500"/>
                                <a:gd name="connsiteY46" fmla="*/ 381452 h 545975"/>
                                <a:gd name="connsiteX47" fmla="*/ 64943 w 571500"/>
                                <a:gd name="connsiteY47" fmla="*/ 398770 h 545975"/>
                                <a:gd name="connsiteX48" fmla="*/ 73603 w 571500"/>
                                <a:gd name="connsiteY48" fmla="*/ 407430 h 545975"/>
                                <a:gd name="connsiteX49" fmla="*/ 90921 w 571500"/>
                                <a:gd name="connsiteY49" fmla="*/ 411759 h 545975"/>
                                <a:gd name="connsiteX50" fmla="*/ 129887 w 571500"/>
                                <a:gd name="connsiteY50" fmla="*/ 446395 h 545975"/>
                                <a:gd name="connsiteX51" fmla="*/ 147205 w 571500"/>
                                <a:gd name="connsiteY51" fmla="*/ 472373 h 545975"/>
                                <a:gd name="connsiteX52" fmla="*/ 177512 w 571500"/>
                                <a:gd name="connsiteY52" fmla="*/ 485361 h 545975"/>
                                <a:gd name="connsiteX53" fmla="*/ 190500 w 571500"/>
                                <a:gd name="connsiteY53" fmla="*/ 494020 h 545975"/>
                                <a:gd name="connsiteX54" fmla="*/ 225137 w 571500"/>
                                <a:gd name="connsiteY54" fmla="*/ 502680 h 545975"/>
                                <a:gd name="connsiteX55" fmla="*/ 238125 w 571500"/>
                                <a:gd name="connsiteY55" fmla="*/ 507009 h 545975"/>
                                <a:gd name="connsiteX56" fmla="*/ 246784 w 571500"/>
                                <a:gd name="connsiteY56" fmla="*/ 532986 h 545975"/>
                                <a:gd name="connsiteX57" fmla="*/ 251114 w 571500"/>
                                <a:gd name="connsiteY57" fmla="*/ 545975 h 545975"/>
                                <a:gd name="connsiteX58" fmla="*/ 290080 w 571500"/>
                                <a:gd name="connsiteY58" fmla="*/ 528657 h 545975"/>
                                <a:gd name="connsiteX59" fmla="*/ 303068 w 571500"/>
                                <a:gd name="connsiteY59" fmla="*/ 515668 h 545975"/>
                                <a:gd name="connsiteX60" fmla="*/ 329046 w 571500"/>
                                <a:gd name="connsiteY60" fmla="*/ 507009 h 545975"/>
                                <a:gd name="connsiteX61" fmla="*/ 363682 w 571500"/>
                                <a:gd name="connsiteY61" fmla="*/ 502680 h 545975"/>
                                <a:gd name="connsiteX62" fmla="*/ 376671 w 571500"/>
                                <a:gd name="connsiteY62" fmla="*/ 498350 h 545975"/>
                                <a:gd name="connsiteX63" fmla="*/ 393989 w 571500"/>
                                <a:gd name="connsiteY63" fmla="*/ 472373 h 545975"/>
                                <a:gd name="connsiteX64" fmla="*/ 428625 w 571500"/>
                                <a:gd name="connsiteY64" fmla="*/ 463714 h 545975"/>
                                <a:gd name="connsiteX65" fmla="*/ 441614 w 571500"/>
                                <a:gd name="connsiteY65" fmla="*/ 459384 h 545975"/>
                                <a:gd name="connsiteX66" fmla="*/ 445943 w 571500"/>
                                <a:gd name="connsiteY66" fmla="*/ 394441 h 545975"/>
                                <a:gd name="connsiteX67" fmla="*/ 450273 w 571500"/>
                                <a:gd name="connsiteY67" fmla="*/ 381452 h 545975"/>
                                <a:gd name="connsiteX68" fmla="*/ 437284 w 571500"/>
                                <a:gd name="connsiteY68" fmla="*/ 355475 h 545975"/>
                                <a:gd name="connsiteX69" fmla="*/ 445943 w 571500"/>
                                <a:gd name="connsiteY69" fmla="*/ 385782 h 54597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</a:cxnLst>
                              <a:rect l="l" t="t" r="r" b="b"/>
                              <a:pathLst>
                                <a:path w="571500" h="545975">
                                  <a:moveTo>
                                    <a:pt x="445943" y="385782"/>
                                  </a:moveTo>
                                  <a:cubicBezTo>
                                    <a:pt x="445222" y="386504"/>
                                    <a:pt x="436550" y="368794"/>
                                    <a:pt x="432955" y="359805"/>
                                  </a:cubicBezTo>
                                  <a:cubicBezTo>
                                    <a:pt x="424942" y="339771"/>
                                    <a:pt x="426578" y="307111"/>
                                    <a:pt x="432955" y="290532"/>
                                  </a:cubicBezTo>
                                  <a:cubicBezTo>
                                    <a:pt x="435091" y="284978"/>
                                    <a:pt x="444404" y="287180"/>
                                    <a:pt x="450273" y="286202"/>
                                  </a:cubicBezTo>
                                  <a:cubicBezTo>
                                    <a:pt x="461750" y="284289"/>
                                    <a:pt x="473364" y="283316"/>
                                    <a:pt x="484909" y="281873"/>
                                  </a:cubicBezTo>
                                  <a:cubicBezTo>
                                    <a:pt x="489239" y="280430"/>
                                    <a:pt x="494671" y="280770"/>
                                    <a:pt x="497898" y="277543"/>
                                  </a:cubicBezTo>
                                  <a:cubicBezTo>
                                    <a:pt x="518332" y="257110"/>
                                    <a:pt x="485751" y="270977"/>
                                    <a:pt x="510887" y="255895"/>
                                  </a:cubicBezTo>
                                  <a:cubicBezTo>
                                    <a:pt x="515320" y="253235"/>
                                    <a:pt x="537963" y="248044"/>
                                    <a:pt x="541193" y="247236"/>
                                  </a:cubicBezTo>
                                  <a:cubicBezTo>
                                    <a:pt x="549247" y="239183"/>
                                    <a:pt x="553051" y="236512"/>
                                    <a:pt x="558512" y="225589"/>
                                  </a:cubicBezTo>
                                  <a:cubicBezTo>
                                    <a:pt x="576439" y="189734"/>
                                    <a:pt x="546681" y="236840"/>
                                    <a:pt x="571500" y="199611"/>
                                  </a:cubicBezTo>
                                  <a:cubicBezTo>
                                    <a:pt x="567171" y="196725"/>
                                    <a:pt x="563166" y="193279"/>
                                    <a:pt x="558512" y="190952"/>
                                  </a:cubicBezTo>
                                  <a:cubicBezTo>
                                    <a:pt x="544933" y="184163"/>
                                    <a:pt x="523415" y="184083"/>
                                    <a:pt x="510887" y="182293"/>
                                  </a:cubicBezTo>
                                  <a:cubicBezTo>
                                    <a:pt x="502196" y="181052"/>
                                    <a:pt x="493568" y="179407"/>
                                    <a:pt x="484909" y="177964"/>
                                  </a:cubicBezTo>
                                  <a:cubicBezTo>
                                    <a:pt x="480580" y="176521"/>
                                    <a:pt x="473774" y="177804"/>
                                    <a:pt x="471921" y="173634"/>
                                  </a:cubicBezTo>
                                  <a:cubicBezTo>
                                    <a:pt x="467196" y="163002"/>
                                    <a:pt x="476239" y="146781"/>
                                    <a:pt x="467591" y="138998"/>
                                  </a:cubicBezTo>
                                  <a:cubicBezTo>
                                    <a:pt x="457877" y="130256"/>
                                    <a:pt x="441614" y="136111"/>
                                    <a:pt x="428625" y="134668"/>
                                  </a:cubicBezTo>
                                  <a:cubicBezTo>
                                    <a:pt x="424296" y="131782"/>
                                    <a:pt x="419526" y="129466"/>
                                    <a:pt x="415637" y="126009"/>
                                  </a:cubicBezTo>
                                  <a:cubicBezTo>
                                    <a:pt x="406484" y="117873"/>
                                    <a:pt x="400612" y="105509"/>
                                    <a:pt x="389659" y="100032"/>
                                  </a:cubicBezTo>
                                  <a:lnTo>
                                    <a:pt x="372341" y="91373"/>
                                  </a:lnTo>
                                  <a:cubicBezTo>
                                    <a:pt x="369455" y="87043"/>
                                    <a:pt x="366009" y="83038"/>
                                    <a:pt x="363682" y="78384"/>
                                  </a:cubicBezTo>
                                  <a:cubicBezTo>
                                    <a:pt x="357009" y="65038"/>
                                    <a:pt x="356515" y="42692"/>
                                    <a:pt x="355023" y="30759"/>
                                  </a:cubicBezTo>
                                  <a:cubicBezTo>
                                    <a:pt x="346364" y="32202"/>
                                    <a:pt x="336668" y="30734"/>
                                    <a:pt x="329046" y="35089"/>
                                  </a:cubicBezTo>
                                  <a:cubicBezTo>
                                    <a:pt x="325084" y="37353"/>
                                    <a:pt x="325706" y="43622"/>
                                    <a:pt x="324716" y="48077"/>
                                  </a:cubicBezTo>
                                  <a:cubicBezTo>
                                    <a:pt x="322812" y="56647"/>
                                    <a:pt x="321830" y="65396"/>
                                    <a:pt x="320387" y="74055"/>
                                  </a:cubicBezTo>
                                  <a:cubicBezTo>
                                    <a:pt x="317299" y="64791"/>
                                    <a:pt x="315297" y="54988"/>
                                    <a:pt x="307398" y="48077"/>
                                  </a:cubicBezTo>
                                  <a:cubicBezTo>
                                    <a:pt x="299566" y="41224"/>
                                    <a:pt x="281421" y="30759"/>
                                    <a:pt x="281421" y="30759"/>
                                  </a:cubicBezTo>
                                  <a:cubicBezTo>
                                    <a:pt x="279978" y="20657"/>
                                    <a:pt x="284307" y="7668"/>
                                    <a:pt x="277091" y="452"/>
                                  </a:cubicBezTo>
                                  <a:cubicBezTo>
                                    <a:pt x="274479" y="-2159"/>
                                    <a:pt x="247844" y="7315"/>
                                    <a:pt x="242455" y="9111"/>
                                  </a:cubicBezTo>
                                  <a:cubicBezTo>
                                    <a:pt x="217637" y="46340"/>
                                    <a:pt x="247394" y="-766"/>
                                    <a:pt x="229466" y="35089"/>
                                  </a:cubicBezTo>
                                  <a:cubicBezTo>
                                    <a:pt x="227139" y="39743"/>
                                    <a:pt x="223693" y="43748"/>
                                    <a:pt x="220807" y="48077"/>
                                  </a:cubicBezTo>
                                  <a:cubicBezTo>
                                    <a:pt x="219364" y="65395"/>
                                    <a:pt x="218775" y="82806"/>
                                    <a:pt x="216478" y="100032"/>
                                  </a:cubicBezTo>
                                  <a:cubicBezTo>
                                    <a:pt x="215875" y="104556"/>
                                    <a:pt x="214496" y="109107"/>
                                    <a:pt x="212148" y="113020"/>
                                  </a:cubicBezTo>
                                  <a:cubicBezTo>
                                    <a:pt x="210048" y="116520"/>
                                    <a:pt x="205938" y="118414"/>
                                    <a:pt x="203489" y="121680"/>
                                  </a:cubicBezTo>
                                  <a:cubicBezTo>
                                    <a:pt x="196828" y="130562"/>
                                    <a:pt x="188058" y="152597"/>
                                    <a:pt x="173182" y="156316"/>
                                  </a:cubicBezTo>
                                  <a:cubicBezTo>
                                    <a:pt x="160504" y="159485"/>
                                    <a:pt x="147205" y="159202"/>
                                    <a:pt x="134216" y="160645"/>
                                  </a:cubicBezTo>
                                  <a:cubicBezTo>
                                    <a:pt x="125123" y="169739"/>
                                    <a:pt x="123726" y="168555"/>
                                    <a:pt x="121228" y="182293"/>
                                  </a:cubicBezTo>
                                  <a:cubicBezTo>
                                    <a:pt x="119147" y="193741"/>
                                    <a:pt x="122761" y="206879"/>
                                    <a:pt x="116898" y="216930"/>
                                  </a:cubicBezTo>
                                  <a:cubicBezTo>
                                    <a:pt x="111654" y="225919"/>
                                    <a:pt x="90921" y="234248"/>
                                    <a:pt x="90921" y="234248"/>
                                  </a:cubicBezTo>
                                  <a:cubicBezTo>
                                    <a:pt x="83624" y="245193"/>
                                    <a:pt x="80493" y="247422"/>
                                    <a:pt x="77932" y="260225"/>
                                  </a:cubicBezTo>
                                  <a:cubicBezTo>
                                    <a:pt x="75931" y="270232"/>
                                    <a:pt x="76830" y="280851"/>
                                    <a:pt x="73603" y="290532"/>
                                  </a:cubicBezTo>
                                  <a:cubicBezTo>
                                    <a:pt x="70632" y="299446"/>
                                    <a:pt x="58849" y="301222"/>
                                    <a:pt x="51955" y="303520"/>
                                  </a:cubicBezTo>
                                  <a:cubicBezTo>
                                    <a:pt x="44178" y="311297"/>
                                    <a:pt x="29849" y="328456"/>
                                    <a:pt x="17318" y="333827"/>
                                  </a:cubicBezTo>
                                  <a:cubicBezTo>
                                    <a:pt x="11849" y="336171"/>
                                    <a:pt x="5773" y="336714"/>
                                    <a:pt x="0" y="338157"/>
                                  </a:cubicBezTo>
                                  <a:cubicBezTo>
                                    <a:pt x="4330" y="341043"/>
                                    <a:pt x="8234" y="344703"/>
                                    <a:pt x="12989" y="346816"/>
                                  </a:cubicBezTo>
                                  <a:cubicBezTo>
                                    <a:pt x="21330" y="350523"/>
                                    <a:pt x="38966" y="355475"/>
                                    <a:pt x="38966" y="355475"/>
                                  </a:cubicBezTo>
                                  <a:cubicBezTo>
                                    <a:pt x="41852" y="359805"/>
                                    <a:pt x="45298" y="363810"/>
                                    <a:pt x="47625" y="368464"/>
                                  </a:cubicBezTo>
                                  <a:cubicBezTo>
                                    <a:pt x="49666" y="372546"/>
                                    <a:pt x="49691" y="377490"/>
                                    <a:pt x="51955" y="381452"/>
                                  </a:cubicBezTo>
                                  <a:cubicBezTo>
                                    <a:pt x="55535" y="387717"/>
                                    <a:pt x="60324" y="393227"/>
                                    <a:pt x="64943" y="398770"/>
                                  </a:cubicBezTo>
                                  <a:cubicBezTo>
                                    <a:pt x="67556" y="401906"/>
                                    <a:pt x="69952" y="405604"/>
                                    <a:pt x="73603" y="407430"/>
                                  </a:cubicBezTo>
                                  <a:cubicBezTo>
                                    <a:pt x="78925" y="410091"/>
                                    <a:pt x="85148" y="410316"/>
                                    <a:pt x="90921" y="411759"/>
                                  </a:cubicBezTo>
                                  <a:cubicBezTo>
                                    <a:pt x="106536" y="422169"/>
                                    <a:pt x="118027" y="428604"/>
                                    <a:pt x="129887" y="446395"/>
                                  </a:cubicBezTo>
                                  <a:cubicBezTo>
                                    <a:pt x="135660" y="455054"/>
                                    <a:pt x="137897" y="467719"/>
                                    <a:pt x="147205" y="472373"/>
                                  </a:cubicBezTo>
                                  <a:cubicBezTo>
                                    <a:pt x="168605" y="483073"/>
                                    <a:pt x="158400" y="478991"/>
                                    <a:pt x="177512" y="485361"/>
                                  </a:cubicBezTo>
                                  <a:cubicBezTo>
                                    <a:pt x="181841" y="488247"/>
                                    <a:pt x="185846" y="491693"/>
                                    <a:pt x="190500" y="494020"/>
                                  </a:cubicBezTo>
                                  <a:cubicBezTo>
                                    <a:pt x="200397" y="498969"/>
                                    <a:pt x="215256" y="500210"/>
                                    <a:pt x="225137" y="502680"/>
                                  </a:cubicBezTo>
                                  <a:cubicBezTo>
                                    <a:pt x="229564" y="503787"/>
                                    <a:pt x="233796" y="505566"/>
                                    <a:pt x="238125" y="507009"/>
                                  </a:cubicBezTo>
                                  <a:lnTo>
                                    <a:pt x="246784" y="532986"/>
                                  </a:lnTo>
                                  <a:lnTo>
                                    <a:pt x="251114" y="545975"/>
                                  </a:lnTo>
                                  <a:cubicBezTo>
                                    <a:pt x="269990" y="539683"/>
                                    <a:pt x="276359" y="540091"/>
                                    <a:pt x="290080" y="528657"/>
                                  </a:cubicBezTo>
                                  <a:cubicBezTo>
                                    <a:pt x="294784" y="524737"/>
                                    <a:pt x="298739" y="519998"/>
                                    <a:pt x="303068" y="515668"/>
                                  </a:cubicBezTo>
                                  <a:cubicBezTo>
                                    <a:pt x="277462" y="507133"/>
                                    <a:pt x="286174" y="512053"/>
                                    <a:pt x="329046" y="507009"/>
                                  </a:cubicBezTo>
                                  <a:lnTo>
                                    <a:pt x="363682" y="502680"/>
                                  </a:lnTo>
                                  <a:cubicBezTo>
                                    <a:pt x="368012" y="501237"/>
                                    <a:pt x="373444" y="501577"/>
                                    <a:pt x="376671" y="498350"/>
                                  </a:cubicBezTo>
                                  <a:cubicBezTo>
                                    <a:pt x="384030" y="490991"/>
                                    <a:pt x="384116" y="475664"/>
                                    <a:pt x="393989" y="472373"/>
                                  </a:cubicBezTo>
                                  <a:cubicBezTo>
                                    <a:pt x="423680" y="462475"/>
                                    <a:pt x="386828" y="474163"/>
                                    <a:pt x="428625" y="463714"/>
                                  </a:cubicBezTo>
                                  <a:cubicBezTo>
                                    <a:pt x="433053" y="462607"/>
                                    <a:pt x="437284" y="460827"/>
                                    <a:pt x="441614" y="459384"/>
                                  </a:cubicBezTo>
                                  <a:cubicBezTo>
                                    <a:pt x="443057" y="437736"/>
                                    <a:pt x="443547" y="416004"/>
                                    <a:pt x="445943" y="394441"/>
                                  </a:cubicBezTo>
                                  <a:cubicBezTo>
                                    <a:pt x="446447" y="389905"/>
                                    <a:pt x="450273" y="386016"/>
                                    <a:pt x="450273" y="381452"/>
                                  </a:cubicBezTo>
                                  <a:cubicBezTo>
                                    <a:pt x="450273" y="372492"/>
                                    <a:pt x="441661" y="362040"/>
                                    <a:pt x="437284" y="355475"/>
                                  </a:cubicBezTo>
                                  <a:cubicBezTo>
                                    <a:pt x="432172" y="335026"/>
                                    <a:pt x="446664" y="385060"/>
                                    <a:pt x="445943" y="38578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/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>
                                <a:defRPr/>
                              </a:pPr>
                              <a:endParaRPr lang="es-PE" sz="1000"/>
                            </a:p>
                          </p:txBody>
                        </p:sp>
                        <p:sp>
                          <p:nvSpPr>
                            <p:cNvPr id="84" name="Forma libre 83">
                              <a:extLst>
                                <a:ext uri="{FF2B5EF4-FFF2-40B4-BE49-F238E27FC236}">
                                  <a16:creationId xmlns:a16="http://schemas.microsoft.com/office/drawing/2014/main" id="{CAAB450D-C96A-4167-AC95-E5AEFDE3D5B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222219" y="5213732"/>
                              <a:ext cx="1496726" cy="942686"/>
                            </a:xfrm>
                            <a:custGeom>
                              <a:avLst/>
                              <a:gdLst>
                                <a:gd name="connsiteX0" fmla="*/ 723035 w 1498090"/>
                                <a:gd name="connsiteY0" fmla="*/ 139784 h 936420"/>
                                <a:gd name="connsiteX1" fmla="*/ 736023 w 1498090"/>
                                <a:gd name="connsiteY1" fmla="*/ 118136 h 936420"/>
                                <a:gd name="connsiteX2" fmla="*/ 723035 w 1498090"/>
                                <a:gd name="connsiteY2" fmla="*/ 87829 h 936420"/>
                                <a:gd name="connsiteX3" fmla="*/ 744682 w 1498090"/>
                                <a:gd name="connsiteY3" fmla="*/ 48864 h 936420"/>
                                <a:gd name="connsiteX4" fmla="*/ 753341 w 1498090"/>
                                <a:gd name="connsiteY4" fmla="*/ 40204 h 936420"/>
                                <a:gd name="connsiteX5" fmla="*/ 766330 w 1498090"/>
                                <a:gd name="connsiteY5" fmla="*/ 35875 h 936420"/>
                                <a:gd name="connsiteX6" fmla="*/ 770660 w 1498090"/>
                                <a:gd name="connsiteY6" fmla="*/ 22886 h 936420"/>
                                <a:gd name="connsiteX7" fmla="*/ 774989 w 1498090"/>
                                <a:gd name="connsiteY7" fmla="*/ 1239 h 936420"/>
                                <a:gd name="connsiteX8" fmla="*/ 796637 w 1498090"/>
                                <a:gd name="connsiteY8" fmla="*/ 5568 h 936420"/>
                                <a:gd name="connsiteX9" fmla="*/ 826944 w 1498090"/>
                                <a:gd name="connsiteY9" fmla="*/ 9898 h 936420"/>
                                <a:gd name="connsiteX10" fmla="*/ 852921 w 1498090"/>
                                <a:gd name="connsiteY10" fmla="*/ 14227 h 936420"/>
                                <a:gd name="connsiteX11" fmla="*/ 917864 w 1498090"/>
                                <a:gd name="connsiteY11" fmla="*/ 14227 h 936420"/>
                                <a:gd name="connsiteX12" fmla="*/ 926523 w 1498090"/>
                                <a:gd name="connsiteY12" fmla="*/ 27216 h 936420"/>
                                <a:gd name="connsiteX13" fmla="*/ 930853 w 1498090"/>
                                <a:gd name="connsiteY13" fmla="*/ 53193 h 936420"/>
                                <a:gd name="connsiteX14" fmla="*/ 943841 w 1498090"/>
                                <a:gd name="connsiteY14" fmla="*/ 57523 h 936420"/>
                                <a:gd name="connsiteX15" fmla="*/ 1000125 w 1498090"/>
                                <a:gd name="connsiteY15" fmla="*/ 53193 h 936420"/>
                                <a:gd name="connsiteX16" fmla="*/ 1030432 w 1498090"/>
                                <a:gd name="connsiteY16" fmla="*/ 44534 h 936420"/>
                                <a:gd name="connsiteX17" fmla="*/ 1039091 w 1498090"/>
                                <a:gd name="connsiteY17" fmla="*/ 79170 h 936420"/>
                                <a:gd name="connsiteX18" fmla="*/ 1047750 w 1498090"/>
                                <a:gd name="connsiteY18" fmla="*/ 92159 h 936420"/>
                                <a:gd name="connsiteX19" fmla="*/ 1052080 w 1498090"/>
                                <a:gd name="connsiteY19" fmla="*/ 57523 h 936420"/>
                                <a:gd name="connsiteX20" fmla="*/ 1069398 w 1498090"/>
                                <a:gd name="connsiteY20" fmla="*/ 31545 h 936420"/>
                                <a:gd name="connsiteX21" fmla="*/ 1078057 w 1498090"/>
                                <a:gd name="connsiteY21" fmla="*/ 1239 h 936420"/>
                                <a:gd name="connsiteX22" fmla="*/ 1095375 w 1498090"/>
                                <a:gd name="connsiteY22" fmla="*/ 5568 h 936420"/>
                                <a:gd name="connsiteX23" fmla="*/ 1108364 w 1498090"/>
                                <a:gd name="connsiteY23" fmla="*/ 9898 h 936420"/>
                                <a:gd name="connsiteX24" fmla="*/ 1121353 w 1498090"/>
                                <a:gd name="connsiteY24" fmla="*/ 48864 h 936420"/>
                                <a:gd name="connsiteX25" fmla="*/ 1130012 w 1498090"/>
                                <a:gd name="connsiteY25" fmla="*/ 66182 h 936420"/>
                                <a:gd name="connsiteX26" fmla="*/ 1155989 w 1498090"/>
                                <a:gd name="connsiteY26" fmla="*/ 83500 h 936420"/>
                                <a:gd name="connsiteX27" fmla="*/ 1181966 w 1498090"/>
                                <a:gd name="connsiteY27" fmla="*/ 105148 h 936420"/>
                                <a:gd name="connsiteX28" fmla="*/ 1164648 w 1498090"/>
                                <a:gd name="connsiteY28" fmla="*/ 131125 h 936420"/>
                                <a:gd name="connsiteX29" fmla="*/ 1160319 w 1498090"/>
                                <a:gd name="connsiteY29" fmla="*/ 144114 h 936420"/>
                                <a:gd name="connsiteX30" fmla="*/ 1173307 w 1498090"/>
                                <a:gd name="connsiteY30" fmla="*/ 148443 h 936420"/>
                                <a:gd name="connsiteX31" fmla="*/ 1203614 w 1498090"/>
                                <a:gd name="connsiteY31" fmla="*/ 157102 h 936420"/>
                                <a:gd name="connsiteX32" fmla="*/ 1216603 w 1498090"/>
                                <a:gd name="connsiteY32" fmla="*/ 170091 h 936420"/>
                                <a:gd name="connsiteX33" fmla="*/ 1238250 w 1498090"/>
                                <a:gd name="connsiteY33" fmla="*/ 144114 h 936420"/>
                                <a:gd name="connsiteX34" fmla="*/ 1251239 w 1498090"/>
                                <a:gd name="connsiteY34" fmla="*/ 135454 h 936420"/>
                                <a:gd name="connsiteX35" fmla="*/ 1333500 w 1498090"/>
                                <a:gd name="connsiteY35" fmla="*/ 139784 h 936420"/>
                                <a:gd name="connsiteX36" fmla="*/ 1346489 w 1498090"/>
                                <a:gd name="connsiteY36" fmla="*/ 161432 h 936420"/>
                                <a:gd name="connsiteX37" fmla="*/ 1394114 w 1498090"/>
                                <a:gd name="connsiteY37" fmla="*/ 174420 h 936420"/>
                                <a:gd name="connsiteX38" fmla="*/ 1398444 w 1498090"/>
                                <a:gd name="connsiteY38" fmla="*/ 282659 h 936420"/>
                                <a:gd name="connsiteX39" fmla="*/ 1437410 w 1498090"/>
                                <a:gd name="connsiteY39" fmla="*/ 286989 h 936420"/>
                                <a:gd name="connsiteX40" fmla="*/ 1446069 w 1498090"/>
                                <a:gd name="connsiteY40" fmla="*/ 312966 h 936420"/>
                                <a:gd name="connsiteX41" fmla="*/ 1454728 w 1498090"/>
                                <a:gd name="connsiteY41" fmla="*/ 351932 h 936420"/>
                                <a:gd name="connsiteX42" fmla="*/ 1459057 w 1498090"/>
                                <a:gd name="connsiteY42" fmla="*/ 369250 h 936420"/>
                                <a:gd name="connsiteX43" fmla="*/ 1467716 w 1498090"/>
                                <a:gd name="connsiteY43" fmla="*/ 382239 h 936420"/>
                                <a:gd name="connsiteX44" fmla="*/ 1472046 w 1498090"/>
                                <a:gd name="connsiteY44" fmla="*/ 395227 h 936420"/>
                                <a:gd name="connsiteX45" fmla="*/ 1485035 w 1498090"/>
                                <a:gd name="connsiteY45" fmla="*/ 451511 h 936420"/>
                                <a:gd name="connsiteX46" fmla="*/ 1493694 w 1498090"/>
                                <a:gd name="connsiteY46" fmla="*/ 464500 h 936420"/>
                                <a:gd name="connsiteX47" fmla="*/ 1498023 w 1498090"/>
                                <a:gd name="connsiteY47" fmla="*/ 481818 h 936420"/>
                                <a:gd name="connsiteX48" fmla="*/ 1489364 w 1498090"/>
                                <a:gd name="connsiteY48" fmla="*/ 507795 h 936420"/>
                                <a:gd name="connsiteX49" fmla="*/ 1480705 w 1498090"/>
                                <a:gd name="connsiteY49" fmla="*/ 568409 h 936420"/>
                                <a:gd name="connsiteX50" fmla="*/ 1467716 w 1498090"/>
                                <a:gd name="connsiteY50" fmla="*/ 572739 h 936420"/>
                                <a:gd name="connsiteX51" fmla="*/ 1463387 w 1498090"/>
                                <a:gd name="connsiteY51" fmla="*/ 585727 h 936420"/>
                                <a:gd name="connsiteX52" fmla="*/ 1446069 w 1498090"/>
                                <a:gd name="connsiteY52" fmla="*/ 611704 h 936420"/>
                                <a:gd name="connsiteX53" fmla="*/ 1428750 w 1498090"/>
                                <a:gd name="connsiteY53" fmla="*/ 646341 h 936420"/>
                                <a:gd name="connsiteX54" fmla="*/ 1415762 w 1498090"/>
                                <a:gd name="connsiteY54" fmla="*/ 655000 h 936420"/>
                                <a:gd name="connsiteX55" fmla="*/ 1407103 w 1498090"/>
                                <a:gd name="connsiteY55" fmla="*/ 642011 h 936420"/>
                                <a:gd name="connsiteX56" fmla="*/ 1394114 w 1498090"/>
                                <a:gd name="connsiteY56" fmla="*/ 611704 h 936420"/>
                                <a:gd name="connsiteX57" fmla="*/ 1372466 w 1498090"/>
                                <a:gd name="connsiteY57" fmla="*/ 607375 h 936420"/>
                                <a:gd name="connsiteX58" fmla="*/ 1359478 w 1498090"/>
                                <a:gd name="connsiteY58" fmla="*/ 611704 h 936420"/>
                                <a:gd name="connsiteX59" fmla="*/ 1372466 w 1498090"/>
                                <a:gd name="connsiteY59" fmla="*/ 637682 h 936420"/>
                                <a:gd name="connsiteX60" fmla="*/ 1363807 w 1498090"/>
                                <a:gd name="connsiteY60" fmla="*/ 659329 h 936420"/>
                                <a:gd name="connsiteX61" fmla="*/ 1350819 w 1498090"/>
                                <a:gd name="connsiteY61" fmla="*/ 667989 h 936420"/>
                                <a:gd name="connsiteX62" fmla="*/ 1337830 w 1498090"/>
                                <a:gd name="connsiteY62" fmla="*/ 680977 h 936420"/>
                                <a:gd name="connsiteX63" fmla="*/ 1337830 w 1498090"/>
                                <a:gd name="connsiteY63" fmla="*/ 724273 h 936420"/>
                                <a:gd name="connsiteX64" fmla="*/ 1324841 w 1498090"/>
                                <a:gd name="connsiteY64" fmla="*/ 732932 h 936420"/>
                                <a:gd name="connsiteX65" fmla="*/ 1303194 w 1498090"/>
                                <a:gd name="connsiteY65" fmla="*/ 754579 h 936420"/>
                                <a:gd name="connsiteX66" fmla="*/ 1281546 w 1498090"/>
                                <a:gd name="connsiteY66" fmla="*/ 767568 h 936420"/>
                                <a:gd name="connsiteX67" fmla="*/ 1294535 w 1498090"/>
                                <a:gd name="connsiteY67" fmla="*/ 823852 h 936420"/>
                                <a:gd name="connsiteX68" fmla="*/ 1298864 w 1498090"/>
                                <a:gd name="connsiteY68" fmla="*/ 836841 h 936420"/>
                                <a:gd name="connsiteX69" fmla="*/ 1307523 w 1498090"/>
                                <a:gd name="connsiteY69" fmla="*/ 849829 h 936420"/>
                                <a:gd name="connsiteX70" fmla="*/ 1316182 w 1498090"/>
                                <a:gd name="connsiteY70" fmla="*/ 875807 h 936420"/>
                                <a:gd name="connsiteX71" fmla="*/ 1290205 w 1498090"/>
                                <a:gd name="connsiteY71" fmla="*/ 893125 h 936420"/>
                                <a:gd name="connsiteX72" fmla="*/ 1268557 w 1498090"/>
                                <a:gd name="connsiteY72" fmla="*/ 936420 h 936420"/>
                                <a:gd name="connsiteX73" fmla="*/ 1216603 w 1498090"/>
                                <a:gd name="connsiteY73" fmla="*/ 910443 h 936420"/>
                                <a:gd name="connsiteX74" fmla="*/ 1203614 w 1498090"/>
                                <a:gd name="connsiteY74" fmla="*/ 906114 h 936420"/>
                                <a:gd name="connsiteX75" fmla="*/ 1199285 w 1498090"/>
                                <a:gd name="connsiteY75" fmla="*/ 893125 h 936420"/>
                                <a:gd name="connsiteX76" fmla="*/ 1147330 w 1498090"/>
                                <a:gd name="connsiteY76" fmla="*/ 880136 h 936420"/>
                                <a:gd name="connsiteX77" fmla="*/ 1121353 w 1498090"/>
                                <a:gd name="connsiteY77" fmla="*/ 875807 h 936420"/>
                                <a:gd name="connsiteX78" fmla="*/ 1095375 w 1498090"/>
                                <a:gd name="connsiteY78" fmla="*/ 849829 h 936420"/>
                                <a:gd name="connsiteX79" fmla="*/ 1086716 w 1498090"/>
                                <a:gd name="connsiteY79" fmla="*/ 836841 h 936420"/>
                                <a:gd name="connsiteX80" fmla="*/ 1060739 w 1498090"/>
                                <a:gd name="connsiteY80" fmla="*/ 828182 h 936420"/>
                                <a:gd name="connsiteX81" fmla="*/ 1034762 w 1498090"/>
                                <a:gd name="connsiteY81" fmla="*/ 819523 h 936420"/>
                                <a:gd name="connsiteX82" fmla="*/ 1017444 w 1498090"/>
                                <a:gd name="connsiteY82" fmla="*/ 815193 h 936420"/>
                                <a:gd name="connsiteX83" fmla="*/ 1004455 w 1498090"/>
                                <a:gd name="connsiteY83" fmla="*/ 806534 h 936420"/>
                                <a:gd name="connsiteX84" fmla="*/ 982807 w 1498090"/>
                                <a:gd name="connsiteY84" fmla="*/ 767568 h 936420"/>
                                <a:gd name="connsiteX85" fmla="*/ 952500 w 1498090"/>
                                <a:gd name="connsiteY85" fmla="*/ 758909 h 936420"/>
                                <a:gd name="connsiteX86" fmla="*/ 930853 w 1498090"/>
                                <a:gd name="connsiteY86" fmla="*/ 732932 h 936420"/>
                                <a:gd name="connsiteX87" fmla="*/ 917864 w 1498090"/>
                                <a:gd name="connsiteY87" fmla="*/ 728602 h 936420"/>
                                <a:gd name="connsiteX88" fmla="*/ 896216 w 1498090"/>
                                <a:gd name="connsiteY88" fmla="*/ 724273 h 936420"/>
                                <a:gd name="connsiteX89" fmla="*/ 822614 w 1498090"/>
                                <a:gd name="connsiteY89" fmla="*/ 711284 h 936420"/>
                                <a:gd name="connsiteX90" fmla="*/ 796637 w 1498090"/>
                                <a:gd name="connsiteY90" fmla="*/ 698295 h 936420"/>
                                <a:gd name="connsiteX91" fmla="*/ 787978 w 1498090"/>
                                <a:gd name="connsiteY91" fmla="*/ 685307 h 936420"/>
                                <a:gd name="connsiteX92" fmla="*/ 731694 w 1498090"/>
                                <a:gd name="connsiteY92" fmla="*/ 672318 h 936420"/>
                                <a:gd name="connsiteX93" fmla="*/ 723035 w 1498090"/>
                                <a:gd name="connsiteY93" fmla="*/ 659329 h 936420"/>
                                <a:gd name="connsiteX94" fmla="*/ 710046 w 1498090"/>
                                <a:gd name="connsiteY94" fmla="*/ 633352 h 936420"/>
                                <a:gd name="connsiteX95" fmla="*/ 675410 w 1498090"/>
                                <a:gd name="connsiteY95" fmla="*/ 620364 h 936420"/>
                                <a:gd name="connsiteX96" fmla="*/ 653762 w 1498090"/>
                                <a:gd name="connsiteY96" fmla="*/ 598716 h 936420"/>
                                <a:gd name="connsiteX97" fmla="*/ 636444 w 1498090"/>
                                <a:gd name="connsiteY97" fmla="*/ 594386 h 936420"/>
                                <a:gd name="connsiteX98" fmla="*/ 584489 w 1498090"/>
                                <a:gd name="connsiteY98" fmla="*/ 590057 h 936420"/>
                                <a:gd name="connsiteX99" fmla="*/ 519546 w 1498090"/>
                                <a:gd name="connsiteY99" fmla="*/ 568409 h 936420"/>
                                <a:gd name="connsiteX100" fmla="*/ 502228 w 1498090"/>
                                <a:gd name="connsiteY100" fmla="*/ 564079 h 936420"/>
                                <a:gd name="connsiteX101" fmla="*/ 463262 w 1498090"/>
                                <a:gd name="connsiteY101" fmla="*/ 546761 h 936420"/>
                                <a:gd name="connsiteX102" fmla="*/ 428625 w 1498090"/>
                                <a:gd name="connsiteY102" fmla="*/ 538102 h 936420"/>
                                <a:gd name="connsiteX103" fmla="*/ 406978 w 1498090"/>
                                <a:gd name="connsiteY103" fmla="*/ 516454 h 936420"/>
                                <a:gd name="connsiteX104" fmla="*/ 381000 w 1498090"/>
                                <a:gd name="connsiteY104" fmla="*/ 503466 h 936420"/>
                                <a:gd name="connsiteX105" fmla="*/ 376671 w 1498090"/>
                                <a:gd name="connsiteY105" fmla="*/ 490477 h 936420"/>
                                <a:gd name="connsiteX106" fmla="*/ 359353 w 1498090"/>
                                <a:gd name="connsiteY106" fmla="*/ 468829 h 936420"/>
                                <a:gd name="connsiteX107" fmla="*/ 355023 w 1498090"/>
                                <a:gd name="connsiteY107" fmla="*/ 455841 h 936420"/>
                                <a:gd name="connsiteX108" fmla="*/ 337705 w 1498090"/>
                                <a:gd name="connsiteY108" fmla="*/ 447182 h 936420"/>
                                <a:gd name="connsiteX109" fmla="*/ 285750 w 1498090"/>
                                <a:gd name="connsiteY109" fmla="*/ 438523 h 936420"/>
                                <a:gd name="connsiteX110" fmla="*/ 259773 w 1498090"/>
                                <a:gd name="connsiteY110" fmla="*/ 425534 h 936420"/>
                                <a:gd name="connsiteX111" fmla="*/ 238125 w 1498090"/>
                                <a:gd name="connsiteY111" fmla="*/ 399557 h 936420"/>
                                <a:gd name="connsiteX112" fmla="*/ 225137 w 1498090"/>
                                <a:gd name="connsiteY112" fmla="*/ 395227 h 936420"/>
                                <a:gd name="connsiteX113" fmla="*/ 168853 w 1498090"/>
                                <a:gd name="connsiteY113" fmla="*/ 390898 h 936420"/>
                                <a:gd name="connsiteX114" fmla="*/ 142875 w 1498090"/>
                                <a:gd name="connsiteY114" fmla="*/ 377909 h 936420"/>
                                <a:gd name="connsiteX115" fmla="*/ 138546 w 1498090"/>
                                <a:gd name="connsiteY115" fmla="*/ 356261 h 936420"/>
                                <a:gd name="connsiteX116" fmla="*/ 116898 w 1498090"/>
                                <a:gd name="connsiteY116" fmla="*/ 330284 h 936420"/>
                                <a:gd name="connsiteX117" fmla="*/ 103910 w 1498090"/>
                                <a:gd name="connsiteY117" fmla="*/ 325954 h 936420"/>
                                <a:gd name="connsiteX118" fmla="*/ 86591 w 1498090"/>
                                <a:gd name="connsiteY118" fmla="*/ 321625 h 936420"/>
                                <a:gd name="connsiteX119" fmla="*/ 64944 w 1498090"/>
                                <a:gd name="connsiteY119" fmla="*/ 317295 h 936420"/>
                                <a:gd name="connsiteX120" fmla="*/ 38966 w 1498090"/>
                                <a:gd name="connsiteY120" fmla="*/ 308636 h 936420"/>
                                <a:gd name="connsiteX121" fmla="*/ 25978 w 1498090"/>
                                <a:gd name="connsiteY121" fmla="*/ 295648 h 936420"/>
                                <a:gd name="connsiteX122" fmla="*/ 17319 w 1498090"/>
                                <a:gd name="connsiteY122" fmla="*/ 282659 h 936420"/>
                                <a:gd name="connsiteX123" fmla="*/ 4330 w 1498090"/>
                                <a:gd name="connsiteY123" fmla="*/ 274000 h 936420"/>
                                <a:gd name="connsiteX124" fmla="*/ 0 w 1498090"/>
                                <a:gd name="connsiteY124" fmla="*/ 261011 h 936420"/>
                                <a:gd name="connsiteX125" fmla="*/ 4330 w 1498090"/>
                                <a:gd name="connsiteY125" fmla="*/ 248023 h 936420"/>
                                <a:gd name="connsiteX126" fmla="*/ 21648 w 1498090"/>
                                <a:gd name="connsiteY126" fmla="*/ 217716 h 936420"/>
                                <a:gd name="connsiteX127" fmla="*/ 43296 w 1498090"/>
                                <a:gd name="connsiteY127" fmla="*/ 191739 h 936420"/>
                                <a:gd name="connsiteX128" fmla="*/ 47625 w 1498090"/>
                                <a:gd name="connsiteY128" fmla="*/ 178750 h 936420"/>
                                <a:gd name="connsiteX129" fmla="*/ 73603 w 1498090"/>
                                <a:gd name="connsiteY129" fmla="*/ 170091 h 936420"/>
                                <a:gd name="connsiteX130" fmla="*/ 99580 w 1498090"/>
                                <a:gd name="connsiteY130" fmla="*/ 157102 h 936420"/>
                                <a:gd name="connsiteX131" fmla="*/ 112569 w 1498090"/>
                                <a:gd name="connsiteY131" fmla="*/ 152773 h 936420"/>
                                <a:gd name="connsiteX132" fmla="*/ 129887 w 1498090"/>
                                <a:gd name="connsiteY132" fmla="*/ 157102 h 936420"/>
                                <a:gd name="connsiteX133" fmla="*/ 155864 w 1498090"/>
                                <a:gd name="connsiteY133" fmla="*/ 165761 h 936420"/>
                                <a:gd name="connsiteX134" fmla="*/ 168853 w 1498090"/>
                                <a:gd name="connsiteY134" fmla="*/ 170091 h 936420"/>
                                <a:gd name="connsiteX135" fmla="*/ 186171 w 1498090"/>
                                <a:gd name="connsiteY135" fmla="*/ 174420 h 936420"/>
                                <a:gd name="connsiteX136" fmla="*/ 212148 w 1498090"/>
                                <a:gd name="connsiteY136" fmla="*/ 191739 h 936420"/>
                                <a:gd name="connsiteX137" fmla="*/ 220807 w 1498090"/>
                                <a:gd name="connsiteY137" fmla="*/ 204727 h 936420"/>
                                <a:gd name="connsiteX138" fmla="*/ 233796 w 1498090"/>
                                <a:gd name="connsiteY138" fmla="*/ 230704 h 936420"/>
                                <a:gd name="connsiteX139" fmla="*/ 255444 w 1498090"/>
                                <a:gd name="connsiteY139" fmla="*/ 248023 h 936420"/>
                                <a:gd name="connsiteX140" fmla="*/ 264103 w 1498090"/>
                                <a:gd name="connsiteY140" fmla="*/ 282659 h 936420"/>
                                <a:gd name="connsiteX141" fmla="*/ 268432 w 1498090"/>
                                <a:gd name="connsiteY141" fmla="*/ 295648 h 936420"/>
                                <a:gd name="connsiteX142" fmla="*/ 281421 w 1498090"/>
                                <a:gd name="connsiteY142" fmla="*/ 304307 h 936420"/>
                                <a:gd name="connsiteX143" fmla="*/ 303069 w 1498090"/>
                                <a:gd name="connsiteY143" fmla="*/ 299977 h 936420"/>
                                <a:gd name="connsiteX144" fmla="*/ 329046 w 1498090"/>
                                <a:gd name="connsiteY144" fmla="*/ 278329 h 936420"/>
                                <a:gd name="connsiteX145" fmla="*/ 350694 w 1498090"/>
                                <a:gd name="connsiteY145" fmla="*/ 286989 h 936420"/>
                                <a:gd name="connsiteX146" fmla="*/ 355023 w 1498090"/>
                                <a:gd name="connsiteY146" fmla="*/ 299977 h 936420"/>
                                <a:gd name="connsiteX147" fmla="*/ 363682 w 1498090"/>
                                <a:gd name="connsiteY147" fmla="*/ 330284 h 936420"/>
                                <a:gd name="connsiteX148" fmla="*/ 376671 w 1498090"/>
                                <a:gd name="connsiteY148" fmla="*/ 334614 h 936420"/>
                                <a:gd name="connsiteX149" fmla="*/ 389660 w 1498090"/>
                                <a:gd name="connsiteY149" fmla="*/ 330284 h 936420"/>
                                <a:gd name="connsiteX150" fmla="*/ 398319 w 1498090"/>
                                <a:gd name="connsiteY150" fmla="*/ 312966 h 936420"/>
                                <a:gd name="connsiteX151" fmla="*/ 402648 w 1498090"/>
                                <a:gd name="connsiteY151" fmla="*/ 299977 h 936420"/>
                                <a:gd name="connsiteX152" fmla="*/ 415637 w 1498090"/>
                                <a:gd name="connsiteY152" fmla="*/ 265341 h 936420"/>
                                <a:gd name="connsiteX153" fmla="*/ 428625 w 1498090"/>
                                <a:gd name="connsiteY153" fmla="*/ 256682 h 936420"/>
                                <a:gd name="connsiteX154" fmla="*/ 437285 w 1498090"/>
                                <a:gd name="connsiteY154" fmla="*/ 248023 h 936420"/>
                                <a:gd name="connsiteX155" fmla="*/ 458932 w 1498090"/>
                                <a:gd name="connsiteY155" fmla="*/ 243693 h 936420"/>
                                <a:gd name="connsiteX156" fmla="*/ 480580 w 1498090"/>
                                <a:gd name="connsiteY156" fmla="*/ 235034 h 936420"/>
                                <a:gd name="connsiteX157" fmla="*/ 493569 w 1498090"/>
                                <a:gd name="connsiteY157" fmla="*/ 230704 h 936420"/>
                                <a:gd name="connsiteX158" fmla="*/ 502228 w 1498090"/>
                                <a:gd name="connsiteY158" fmla="*/ 239364 h 936420"/>
                                <a:gd name="connsiteX159" fmla="*/ 493569 w 1498090"/>
                                <a:gd name="connsiteY159" fmla="*/ 252352 h 936420"/>
                                <a:gd name="connsiteX160" fmla="*/ 476250 w 1498090"/>
                                <a:gd name="connsiteY160" fmla="*/ 274000 h 936420"/>
                                <a:gd name="connsiteX161" fmla="*/ 484910 w 1498090"/>
                                <a:gd name="connsiteY161" fmla="*/ 282659 h 936420"/>
                                <a:gd name="connsiteX162" fmla="*/ 523875 w 1498090"/>
                                <a:gd name="connsiteY162" fmla="*/ 278329 h 936420"/>
                                <a:gd name="connsiteX163" fmla="*/ 532535 w 1498090"/>
                                <a:gd name="connsiteY163" fmla="*/ 269670 h 936420"/>
                                <a:gd name="connsiteX164" fmla="*/ 545523 w 1498090"/>
                                <a:gd name="connsiteY164" fmla="*/ 261011 h 936420"/>
                                <a:gd name="connsiteX165" fmla="*/ 601807 w 1498090"/>
                                <a:gd name="connsiteY165" fmla="*/ 265341 h 936420"/>
                                <a:gd name="connsiteX166" fmla="*/ 619125 w 1498090"/>
                                <a:gd name="connsiteY166" fmla="*/ 261011 h 936420"/>
                                <a:gd name="connsiteX167" fmla="*/ 623455 w 1498090"/>
                                <a:gd name="connsiteY167" fmla="*/ 243693 h 936420"/>
                                <a:gd name="connsiteX168" fmla="*/ 632114 w 1498090"/>
                                <a:gd name="connsiteY168" fmla="*/ 230704 h 936420"/>
                                <a:gd name="connsiteX169" fmla="*/ 658091 w 1498090"/>
                                <a:gd name="connsiteY169" fmla="*/ 235034 h 936420"/>
                                <a:gd name="connsiteX170" fmla="*/ 671080 w 1498090"/>
                                <a:gd name="connsiteY170" fmla="*/ 248023 h 936420"/>
                                <a:gd name="connsiteX171" fmla="*/ 679739 w 1498090"/>
                                <a:gd name="connsiteY171" fmla="*/ 235034 h 936420"/>
                                <a:gd name="connsiteX172" fmla="*/ 688398 w 1498090"/>
                                <a:gd name="connsiteY172" fmla="*/ 204727 h 936420"/>
                                <a:gd name="connsiteX173" fmla="*/ 697057 w 1498090"/>
                                <a:gd name="connsiteY173" fmla="*/ 187409 h 936420"/>
                                <a:gd name="connsiteX174" fmla="*/ 727364 w 1498090"/>
                                <a:gd name="connsiteY174" fmla="*/ 174420 h 936420"/>
                                <a:gd name="connsiteX175" fmla="*/ 731694 w 1498090"/>
                                <a:gd name="connsiteY175" fmla="*/ 161432 h 936420"/>
                                <a:gd name="connsiteX176" fmla="*/ 740353 w 1498090"/>
                                <a:gd name="connsiteY176" fmla="*/ 131125 h 936420"/>
                                <a:gd name="connsiteX177" fmla="*/ 723035 w 1498090"/>
                                <a:gd name="connsiteY177" fmla="*/ 139784 h 93642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  <a:cxn ang="0">
                                  <a:pos x="connsiteX121" y="connsiteY121"/>
                                </a:cxn>
                                <a:cxn ang="0">
                                  <a:pos x="connsiteX122" y="connsiteY122"/>
                                </a:cxn>
                                <a:cxn ang="0">
                                  <a:pos x="connsiteX123" y="connsiteY123"/>
                                </a:cxn>
                                <a:cxn ang="0">
                                  <a:pos x="connsiteX124" y="connsiteY124"/>
                                </a:cxn>
                                <a:cxn ang="0">
                                  <a:pos x="connsiteX125" y="connsiteY125"/>
                                </a:cxn>
                                <a:cxn ang="0">
                                  <a:pos x="connsiteX126" y="connsiteY126"/>
                                </a:cxn>
                                <a:cxn ang="0">
                                  <a:pos x="connsiteX127" y="connsiteY127"/>
                                </a:cxn>
                                <a:cxn ang="0">
                                  <a:pos x="connsiteX128" y="connsiteY128"/>
                                </a:cxn>
                                <a:cxn ang="0">
                                  <a:pos x="connsiteX129" y="connsiteY129"/>
                                </a:cxn>
                                <a:cxn ang="0">
                                  <a:pos x="connsiteX130" y="connsiteY130"/>
                                </a:cxn>
                                <a:cxn ang="0">
                                  <a:pos x="connsiteX131" y="connsiteY131"/>
                                </a:cxn>
                                <a:cxn ang="0">
                                  <a:pos x="connsiteX132" y="connsiteY132"/>
                                </a:cxn>
                                <a:cxn ang="0">
                                  <a:pos x="connsiteX133" y="connsiteY133"/>
                                </a:cxn>
                                <a:cxn ang="0">
                                  <a:pos x="connsiteX134" y="connsiteY134"/>
                                </a:cxn>
                                <a:cxn ang="0">
                                  <a:pos x="connsiteX135" y="connsiteY135"/>
                                </a:cxn>
                                <a:cxn ang="0">
                                  <a:pos x="connsiteX136" y="connsiteY136"/>
                                </a:cxn>
                                <a:cxn ang="0">
                                  <a:pos x="connsiteX137" y="connsiteY137"/>
                                </a:cxn>
                                <a:cxn ang="0">
                                  <a:pos x="connsiteX138" y="connsiteY138"/>
                                </a:cxn>
                                <a:cxn ang="0">
                                  <a:pos x="connsiteX139" y="connsiteY139"/>
                                </a:cxn>
                                <a:cxn ang="0">
                                  <a:pos x="connsiteX140" y="connsiteY140"/>
                                </a:cxn>
                                <a:cxn ang="0">
                                  <a:pos x="connsiteX141" y="connsiteY141"/>
                                </a:cxn>
                                <a:cxn ang="0">
                                  <a:pos x="connsiteX142" y="connsiteY142"/>
                                </a:cxn>
                                <a:cxn ang="0">
                                  <a:pos x="connsiteX143" y="connsiteY143"/>
                                </a:cxn>
                                <a:cxn ang="0">
                                  <a:pos x="connsiteX144" y="connsiteY144"/>
                                </a:cxn>
                                <a:cxn ang="0">
                                  <a:pos x="connsiteX145" y="connsiteY145"/>
                                </a:cxn>
                                <a:cxn ang="0">
                                  <a:pos x="connsiteX146" y="connsiteY146"/>
                                </a:cxn>
                                <a:cxn ang="0">
                                  <a:pos x="connsiteX147" y="connsiteY147"/>
                                </a:cxn>
                                <a:cxn ang="0">
                                  <a:pos x="connsiteX148" y="connsiteY148"/>
                                </a:cxn>
                                <a:cxn ang="0">
                                  <a:pos x="connsiteX149" y="connsiteY149"/>
                                </a:cxn>
                                <a:cxn ang="0">
                                  <a:pos x="connsiteX150" y="connsiteY150"/>
                                </a:cxn>
                                <a:cxn ang="0">
                                  <a:pos x="connsiteX151" y="connsiteY151"/>
                                </a:cxn>
                                <a:cxn ang="0">
                                  <a:pos x="connsiteX152" y="connsiteY152"/>
                                </a:cxn>
                                <a:cxn ang="0">
                                  <a:pos x="connsiteX153" y="connsiteY153"/>
                                </a:cxn>
                                <a:cxn ang="0">
                                  <a:pos x="connsiteX154" y="connsiteY154"/>
                                </a:cxn>
                                <a:cxn ang="0">
                                  <a:pos x="connsiteX155" y="connsiteY155"/>
                                </a:cxn>
                                <a:cxn ang="0">
                                  <a:pos x="connsiteX156" y="connsiteY156"/>
                                </a:cxn>
                                <a:cxn ang="0">
                                  <a:pos x="connsiteX157" y="connsiteY157"/>
                                </a:cxn>
                                <a:cxn ang="0">
                                  <a:pos x="connsiteX158" y="connsiteY158"/>
                                </a:cxn>
                                <a:cxn ang="0">
                                  <a:pos x="connsiteX159" y="connsiteY159"/>
                                </a:cxn>
                                <a:cxn ang="0">
                                  <a:pos x="connsiteX160" y="connsiteY160"/>
                                </a:cxn>
                                <a:cxn ang="0">
                                  <a:pos x="connsiteX161" y="connsiteY161"/>
                                </a:cxn>
                                <a:cxn ang="0">
                                  <a:pos x="connsiteX162" y="connsiteY162"/>
                                </a:cxn>
                                <a:cxn ang="0">
                                  <a:pos x="connsiteX163" y="connsiteY163"/>
                                </a:cxn>
                                <a:cxn ang="0">
                                  <a:pos x="connsiteX164" y="connsiteY164"/>
                                </a:cxn>
                                <a:cxn ang="0">
                                  <a:pos x="connsiteX165" y="connsiteY165"/>
                                </a:cxn>
                                <a:cxn ang="0">
                                  <a:pos x="connsiteX166" y="connsiteY166"/>
                                </a:cxn>
                                <a:cxn ang="0">
                                  <a:pos x="connsiteX167" y="connsiteY167"/>
                                </a:cxn>
                                <a:cxn ang="0">
                                  <a:pos x="connsiteX168" y="connsiteY168"/>
                                </a:cxn>
                                <a:cxn ang="0">
                                  <a:pos x="connsiteX169" y="connsiteY169"/>
                                </a:cxn>
                                <a:cxn ang="0">
                                  <a:pos x="connsiteX170" y="connsiteY170"/>
                                </a:cxn>
                                <a:cxn ang="0">
                                  <a:pos x="connsiteX171" y="connsiteY171"/>
                                </a:cxn>
                                <a:cxn ang="0">
                                  <a:pos x="connsiteX172" y="connsiteY172"/>
                                </a:cxn>
                                <a:cxn ang="0">
                                  <a:pos x="connsiteX173" y="connsiteY173"/>
                                </a:cxn>
                                <a:cxn ang="0">
                                  <a:pos x="connsiteX174" y="connsiteY174"/>
                                </a:cxn>
                                <a:cxn ang="0">
                                  <a:pos x="connsiteX175" y="connsiteY175"/>
                                </a:cxn>
                                <a:cxn ang="0">
                                  <a:pos x="connsiteX176" y="connsiteY176"/>
                                </a:cxn>
                                <a:cxn ang="0">
                                  <a:pos x="connsiteX177" y="connsiteY177"/>
                                </a:cxn>
                              </a:cxnLst>
                              <a:rect l="l" t="t" r="r" b="b"/>
                              <a:pathLst>
                                <a:path w="1498090" h="936420">
                                  <a:moveTo>
                                    <a:pt x="723035" y="139784"/>
                                  </a:moveTo>
                                  <a:cubicBezTo>
                                    <a:pt x="722313" y="137619"/>
                                    <a:pt x="734198" y="126351"/>
                                    <a:pt x="736023" y="118136"/>
                                  </a:cubicBezTo>
                                  <a:cubicBezTo>
                                    <a:pt x="738353" y="107651"/>
                                    <a:pt x="728068" y="95378"/>
                                    <a:pt x="723035" y="87829"/>
                                  </a:cubicBezTo>
                                  <a:cubicBezTo>
                                    <a:pt x="728479" y="71495"/>
                                    <a:pt x="729794" y="63754"/>
                                    <a:pt x="744682" y="48864"/>
                                  </a:cubicBezTo>
                                  <a:cubicBezTo>
                                    <a:pt x="747568" y="45977"/>
                                    <a:pt x="749841" y="42304"/>
                                    <a:pt x="753341" y="40204"/>
                                  </a:cubicBezTo>
                                  <a:cubicBezTo>
                                    <a:pt x="757254" y="37856"/>
                                    <a:pt x="762000" y="37318"/>
                                    <a:pt x="766330" y="35875"/>
                                  </a:cubicBezTo>
                                  <a:cubicBezTo>
                                    <a:pt x="767773" y="31545"/>
                                    <a:pt x="769553" y="27314"/>
                                    <a:pt x="770660" y="22886"/>
                                  </a:cubicBezTo>
                                  <a:cubicBezTo>
                                    <a:pt x="772445" y="15747"/>
                                    <a:pt x="768866" y="5321"/>
                                    <a:pt x="774989" y="1239"/>
                                  </a:cubicBezTo>
                                  <a:cubicBezTo>
                                    <a:pt x="781112" y="-2843"/>
                                    <a:pt x="789378" y="4358"/>
                                    <a:pt x="796637" y="5568"/>
                                  </a:cubicBezTo>
                                  <a:cubicBezTo>
                                    <a:pt x="806703" y="7246"/>
                                    <a:pt x="816858" y="8346"/>
                                    <a:pt x="826944" y="9898"/>
                                  </a:cubicBezTo>
                                  <a:cubicBezTo>
                                    <a:pt x="835620" y="11233"/>
                                    <a:pt x="844262" y="12784"/>
                                    <a:pt x="852921" y="14227"/>
                                  </a:cubicBezTo>
                                  <a:cubicBezTo>
                                    <a:pt x="858165" y="13750"/>
                                    <a:pt x="903113" y="4393"/>
                                    <a:pt x="917864" y="14227"/>
                                  </a:cubicBezTo>
                                  <a:cubicBezTo>
                                    <a:pt x="922194" y="17113"/>
                                    <a:pt x="923637" y="22886"/>
                                    <a:pt x="926523" y="27216"/>
                                  </a:cubicBezTo>
                                  <a:cubicBezTo>
                                    <a:pt x="927966" y="35875"/>
                                    <a:pt x="926498" y="45571"/>
                                    <a:pt x="930853" y="53193"/>
                                  </a:cubicBezTo>
                                  <a:cubicBezTo>
                                    <a:pt x="933117" y="57155"/>
                                    <a:pt x="939277" y="57523"/>
                                    <a:pt x="943841" y="57523"/>
                                  </a:cubicBezTo>
                                  <a:cubicBezTo>
                                    <a:pt x="962658" y="57523"/>
                                    <a:pt x="981364" y="54636"/>
                                    <a:pt x="1000125" y="53193"/>
                                  </a:cubicBezTo>
                                  <a:cubicBezTo>
                                    <a:pt x="1003550" y="42920"/>
                                    <a:pt x="1007034" y="18211"/>
                                    <a:pt x="1030432" y="44534"/>
                                  </a:cubicBezTo>
                                  <a:cubicBezTo>
                                    <a:pt x="1038338" y="53429"/>
                                    <a:pt x="1032490" y="69268"/>
                                    <a:pt x="1039091" y="79170"/>
                                  </a:cubicBezTo>
                                  <a:lnTo>
                                    <a:pt x="1047750" y="92159"/>
                                  </a:lnTo>
                                  <a:cubicBezTo>
                                    <a:pt x="1049193" y="80614"/>
                                    <a:pt x="1048167" y="68480"/>
                                    <a:pt x="1052080" y="57523"/>
                                  </a:cubicBezTo>
                                  <a:cubicBezTo>
                                    <a:pt x="1055580" y="47722"/>
                                    <a:pt x="1066107" y="41418"/>
                                    <a:pt x="1069398" y="31545"/>
                                  </a:cubicBezTo>
                                  <a:cubicBezTo>
                                    <a:pt x="1075610" y="12912"/>
                                    <a:pt x="1072621" y="22984"/>
                                    <a:pt x="1078057" y="1239"/>
                                  </a:cubicBezTo>
                                  <a:cubicBezTo>
                                    <a:pt x="1083830" y="2682"/>
                                    <a:pt x="1089654" y="3933"/>
                                    <a:pt x="1095375" y="5568"/>
                                  </a:cubicBezTo>
                                  <a:cubicBezTo>
                                    <a:pt x="1099763" y="6822"/>
                                    <a:pt x="1105711" y="6184"/>
                                    <a:pt x="1108364" y="9898"/>
                                  </a:cubicBezTo>
                                  <a:cubicBezTo>
                                    <a:pt x="1115575" y="19994"/>
                                    <a:pt x="1115582" y="37322"/>
                                    <a:pt x="1121353" y="48864"/>
                                  </a:cubicBezTo>
                                  <a:cubicBezTo>
                                    <a:pt x="1124239" y="54637"/>
                                    <a:pt x="1125448" y="61618"/>
                                    <a:pt x="1130012" y="66182"/>
                                  </a:cubicBezTo>
                                  <a:cubicBezTo>
                                    <a:pt x="1137371" y="73541"/>
                                    <a:pt x="1148630" y="76141"/>
                                    <a:pt x="1155989" y="83500"/>
                                  </a:cubicBezTo>
                                  <a:cubicBezTo>
                                    <a:pt x="1172657" y="100168"/>
                                    <a:pt x="1163883" y="93092"/>
                                    <a:pt x="1181966" y="105148"/>
                                  </a:cubicBezTo>
                                  <a:cubicBezTo>
                                    <a:pt x="1171672" y="136031"/>
                                    <a:pt x="1186269" y="98692"/>
                                    <a:pt x="1164648" y="131125"/>
                                  </a:cubicBezTo>
                                  <a:cubicBezTo>
                                    <a:pt x="1162117" y="134922"/>
                                    <a:pt x="1161762" y="139784"/>
                                    <a:pt x="1160319" y="144114"/>
                                  </a:cubicBezTo>
                                  <a:cubicBezTo>
                                    <a:pt x="1164648" y="145557"/>
                                    <a:pt x="1168919" y="147189"/>
                                    <a:pt x="1173307" y="148443"/>
                                  </a:cubicBezTo>
                                  <a:cubicBezTo>
                                    <a:pt x="1211370" y="159318"/>
                                    <a:pt x="1172465" y="146721"/>
                                    <a:pt x="1203614" y="157102"/>
                                  </a:cubicBezTo>
                                  <a:cubicBezTo>
                                    <a:pt x="1207944" y="161432"/>
                                    <a:pt x="1210794" y="168155"/>
                                    <a:pt x="1216603" y="170091"/>
                                  </a:cubicBezTo>
                                  <a:cubicBezTo>
                                    <a:pt x="1232990" y="175553"/>
                                    <a:pt x="1234662" y="149137"/>
                                    <a:pt x="1238250" y="144114"/>
                                  </a:cubicBezTo>
                                  <a:cubicBezTo>
                                    <a:pt x="1241275" y="139880"/>
                                    <a:pt x="1246909" y="138341"/>
                                    <a:pt x="1251239" y="135454"/>
                                  </a:cubicBezTo>
                                  <a:cubicBezTo>
                                    <a:pt x="1278659" y="136897"/>
                                    <a:pt x="1306318" y="135901"/>
                                    <a:pt x="1333500" y="139784"/>
                                  </a:cubicBezTo>
                                  <a:cubicBezTo>
                                    <a:pt x="1344133" y="141303"/>
                                    <a:pt x="1342272" y="156160"/>
                                    <a:pt x="1346489" y="161432"/>
                                  </a:cubicBezTo>
                                  <a:cubicBezTo>
                                    <a:pt x="1357404" y="175076"/>
                                    <a:pt x="1380600" y="172731"/>
                                    <a:pt x="1394114" y="174420"/>
                                  </a:cubicBezTo>
                                  <a:cubicBezTo>
                                    <a:pt x="1395557" y="210500"/>
                                    <a:pt x="1385482" y="248957"/>
                                    <a:pt x="1398444" y="282659"/>
                                  </a:cubicBezTo>
                                  <a:cubicBezTo>
                                    <a:pt x="1403135" y="294857"/>
                                    <a:pt x="1426385" y="279973"/>
                                    <a:pt x="1437410" y="286989"/>
                                  </a:cubicBezTo>
                                  <a:cubicBezTo>
                                    <a:pt x="1445110" y="291889"/>
                                    <a:pt x="1446069" y="312966"/>
                                    <a:pt x="1446069" y="312966"/>
                                  </a:cubicBezTo>
                                  <a:cubicBezTo>
                                    <a:pt x="1453883" y="359854"/>
                                    <a:pt x="1446200" y="322084"/>
                                    <a:pt x="1454728" y="351932"/>
                                  </a:cubicBezTo>
                                  <a:cubicBezTo>
                                    <a:pt x="1456363" y="357653"/>
                                    <a:pt x="1456713" y="363781"/>
                                    <a:pt x="1459057" y="369250"/>
                                  </a:cubicBezTo>
                                  <a:cubicBezTo>
                                    <a:pt x="1461107" y="374033"/>
                                    <a:pt x="1465389" y="377585"/>
                                    <a:pt x="1467716" y="382239"/>
                                  </a:cubicBezTo>
                                  <a:cubicBezTo>
                                    <a:pt x="1469757" y="386321"/>
                                    <a:pt x="1470603" y="390898"/>
                                    <a:pt x="1472046" y="395227"/>
                                  </a:cubicBezTo>
                                  <a:cubicBezTo>
                                    <a:pt x="1474043" y="409204"/>
                                    <a:pt x="1476388" y="438540"/>
                                    <a:pt x="1485035" y="451511"/>
                                  </a:cubicBezTo>
                                  <a:lnTo>
                                    <a:pt x="1493694" y="464500"/>
                                  </a:lnTo>
                                  <a:cubicBezTo>
                                    <a:pt x="1495137" y="470273"/>
                                    <a:pt x="1498615" y="475897"/>
                                    <a:pt x="1498023" y="481818"/>
                                  </a:cubicBezTo>
                                  <a:cubicBezTo>
                                    <a:pt x="1497115" y="490900"/>
                                    <a:pt x="1489364" y="507795"/>
                                    <a:pt x="1489364" y="507795"/>
                                  </a:cubicBezTo>
                                  <a:cubicBezTo>
                                    <a:pt x="1486478" y="528000"/>
                                    <a:pt x="1487159" y="549047"/>
                                    <a:pt x="1480705" y="568409"/>
                                  </a:cubicBezTo>
                                  <a:cubicBezTo>
                                    <a:pt x="1479262" y="572739"/>
                                    <a:pt x="1470943" y="569512"/>
                                    <a:pt x="1467716" y="572739"/>
                                  </a:cubicBezTo>
                                  <a:cubicBezTo>
                                    <a:pt x="1464489" y="575966"/>
                                    <a:pt x="1465603" y="581738"/>
                                    <a:pt x="1463387" y="585727"/>
                                  </a:cubicBezTo>
                                  <a:cubicBezTo>
                                    <a:pt x="1458333" y="594824"/>
                                    <a:pt x="1449360" y="601831"/>
                                    <a:pt x="1446069" y="611704"/>
                                  </a:cubicBezTo>
                                  <a:cubicBezTo>
                                    <a:pt x="1439190" y="632342"/>
                                    <a:pt x="1442491" y="635348"/>
                                    <a:pt x="1428750" y="646341"/>
                                  </a:cubicBezTo>
                                  <a:cubicBezTo>
                                    <a:pt x="1424687" y="649591"/>
                                    <a:pt x="1420091" y="652114"/>
                                    <a:pt x="1415762" y="655000"/>
                                  </a:cubicBezTo>
                                  <a:cubicBezTo>
                                    <a:pt x="1412876" y="650670"/>
                                    <a:pt x="1409153" y="646794"/>
                                    <a:pt x="1407103" y="642011"/>
                                  </a:cubicBezTo>
                                  <a:cubicBezTo>
                                    <a:pt x="1403430" y="633442"/>
                                    <a:pt x="1404395" y="617579"/>
                                    <a:pt x="1394114" y="611704"/>
                                  </a:cubicBezTo>
                                  <a:cubicBezTo>
                                    <a:pt x="1387725" y="608053"/>
                                    <a:pt x="1379682" y="608818"/>
                                    <a:pt x="1372466" y="607375"/>
                                  </a:cubicBezTo>
                                  <a:cubicBezTo>
                                    <a:pt x="1368137" y="608818"/>
                                    <a:pt x="1361519" y="607622"/>
                                    <a:pt x="1359478" y="611704"/>
                                  </a:cubicBezTo>
                                  <a:cubicBezTo>
                                    <a:pt x="1356917" y="616826"/>
                                    <a:pt x="1371007" y="635494"/>
                                    <a:pt x="1372466" y="637682"/>
                                  </a:cubicBezTo>
                                  <a:cubicBezTo>
                                    <a:pt x="1369580" y="644898"/>
                                    <a:pt x="1368324" y="653005"/>
                                    <a:pt x="1363807" y="659329"/>
                                  </a:cubicBezTo>
                                  <a:cubicBezTo>
                                    <a:pt x="1360783" y="663563"/>
                                    <a:pt x="1354816" y="664658"/>
                                    <a:pt x="1350819" y="667989"/>
                                  </a:cubicBezTo>
                                  <a:cubicBezTo>
                                    <a:pt x="1346115" y="671909"/>
                                    <a:pt x="1342160" y="676648"/>
                                    <a:pt x="1337830" y="680977"/>
                                  </a:cubicBezTo>
                                  <a:cubicBezTo>
                                    <a:pt x="1343374" y="697608"/>
                                    <a:pt x="1347307" y="702951"/>
                                    <a:pt x="1337830" y="724273"/>
                                  </a:cubicBezTo>
                                  <a:cubicBezTo>
                                    <a:pt x="1335717" y="729028"/>
                                    <a:pt x="1329171" y="730046"/>
                                    <a:pt x="1324841" y="732932"/>
                                  </a:cubicBezTo>
                                  <a:cubicBezTo>
                                    <a:pt x="1317390" y="755286"/>
                                    <a:pt x="1326122" y="739292"/>
                                    <a:pt x="1303194" y="754579"/>
                                  </a:cubicBezTo>
                                  <a:cubicBezTo>
                                    <a:pt x="1279423" y="770427"/>
                                    <a:pt x="1311696" y="757520"/>
                                    <a:pt x="1281546" y="767568"/>
                                  </a:cubicBezTo>
                                  <a:cubicBezTo>
                                    <a:pt x="1287167" y="806917"/>
                                    <a:pt x="1282647" y="788188"/>
                                    <a:pt x="1294535" y="823852"/>
                                  </a:cubicBezTo>
                                  <a:cubicBezTo>
                                    <a:pt x="1295978" y="828182"/>
                                    <a:pt x="1296332" y="833044"/>
                                    <a:pt x="1298864" y="836841"/>
                                  </a:cubicBezTo>
                                  <a:cubicBezTo>
                                    <a:pt x="1301750" y="841170"/>
                                    <a:pt x="1305410" y="845074"/>
                                    <a:pt x="1307523" y="849829"/>
                                  </a:cubicBezTo>
                                  <a:cubicBezTo>
                                    <a:pt x="1311230" y="858170"/>
                                    <a:pt x="1316182" y="875807"/>
                                    <a:pt x="1316182" y="875807"/>
                                  </a:cubicBezTo>
                                  <a:cubicBezTo>
                                    <a:pt x="1307523" y="881580"/>
                                    <a:pt x="1291354" y="882782"/>
                                    <a:pt x="1290205" y="893125"/>
                                  </a:cubicBezTo>
                                  <a:cubicBezTo>
                                    <a:pt x="1285218" y="938005"/>
                                    <a:pt x="1298554" y="928922"/>
                                    <a:pt x="1268557" y="936420"/>
                                  </a:cubicBezTo>
                                  <a:cubicBezTo>
                                    <a:pt x="1234988" y="914040"/>
                                    <a:pt x="1252451" y="922392"/>
                                    <a:pt x="1216603" y="910443"/>
                                  </a:cubicBezTo>
                                  <a:lnTo>
                                    <a:pt x="1203614" y="906114"/>
                                  </a:lnTo>
                                  <a:cubicBezTo>
                                    <a:pt x="1202171" y="901784"/>
                                    <a:pt x="1202512" y="896352"/>
                                    <a:pt x="1199285" y="893125"/>
                                  </a:cubicBezTo>
                                  <a:cubicBezTo>
                                    <a:pt x="1187260" y="881100"/>
                                    <a:pt x="1160067" y="881956"/>
                                    <a:pt x="1147330" y="880136"/>
                                  </a:cubicBezTo>
                                  <a:cubicBezTo>
                                    <a:pt x="1138640" y="878895"/>
                                    <a:pt x="1130012" y="877250"/>
                                    <a:pt x="1121353" y="875807"/>
                                  </a:cubicBezTo>
                                  <a:cubicBezTo>
                                    <a:pt x="1112694" y="867148"/>
                                    <a:pt x="1102168" y="860018"/>
                                    <a:pt x="1095375" y="849829"/>
                                  </a:cubicBezTo>
                                  <a:cubicBezTo>
                                    <a:pt x="1092489" y="845500"/>
                                    <a:pt x="1091128" y="839599"/>
                                    <a:pt x="1086716" y="836841"/>
                                  </a:cubicBezTo>
                                  <a:cubicBezTo>
                                    <a:pt x="1078976" y="832004"/>
                                    <a:pt x="1069398" y="831068"/>
                                    <a:pt x="1060739" y="828182"/>
                                  </a:cubicBezTo>
                                  <a:cubicBezTo>
                                    <a:pt x="1060729" y="828179"/>
                                    <a:pt x="1034773" y="819526"/>
                                    <a:pt x="1034762" y="819523"/>
                                  </a:cubicBezTo>
                                  <a:lnTo>
                                    <a:pt x="1017444" y="815193"/>
                                  </a:lnTo>
                                  <a:cubicBezTo>
                                    <a:pt x="1013114" y="812307"/>
                                    <a:pt x="1007706" y="810597"/>
                                    <a:pt x="1004455" y="806534"/>
                                  </a:cubicBezTo>
                                  <a:cubicBezTo>
                                    <a:pt x="993365" y="792672"/>
                                    <a:pt x="1010566" y="776820"/>
                                    <a:pt x="982807" y="767568"/>
                                  </a:cubicBezTo>
                                  <a:cubicBezTo>
                                    <a:pt x="964174" y="761357"/>
                                    <a:pt x="974246" y="764346"/>
                                    <a:pt x="952500" y="758909"/>
                                  </a:cubicBezTo>
                                  <a:cubicBezTo>
                                    <a:pt x="907569" y="728954"/>
                                    <a:pt x="974799" y="776878"/>
                                    <a:pt x="930853" y="732932"/>
                                  </a:cubicBezTo>
                                  <a:cubicBezTo>
                                    <a:pt x="927626" y="729705"/>
                                    <a:pt x="922292" y="729709"/>
                                    <a:pt x="917864" y="728602"/>
                                  </a:cubicBezTo>
                                  <a:cubicBezTo>
                                    <a:pt x="910725" y="726817"/>
                                    <a:pt x="903355" y="726058"/>
                                    <a:pt x="896216" y="724273"/>
                                  </a:cubicBezTo>
                                  <a:cubicBezTo>
                                    <a:pt x="841422" y="710575"/>
                                    <a:pt x="890917" y="718115"/>
                                    <a:pt x="822614" y="711284"/>
                                  </a:cubicBezTo>
                                  <a:cubicBezTo>
                                    <a:pt x="812050" y="707762"/>
                                    <a:pt x="805030" y="706688"/>
                                    <a:pt x="796637" y="698295"/>
                                  </a:cubicBezTo>
                                  <a:cubicBezTo>
                                    <a:pt x="792958" y="694616"/>
                                    <a:pt x="792527" y="687834"/>
                                    <a:pt x="787978" y="685307"/>
                                  </a:cubicBezTo>
                                  <a:cubicBezTo>
                                    <a:pt x="776118" y="678718"/>
                                    <a:pt x="745570" y="674631"/>
                                    <a:pt x="731694" y="672318"/>
                                  </a:cubicBezTo>
                                  <a:cubicBezTo>
                                    <a:pt x="728808" y="667988"/>
                                    <a:pt x="725362" y="663983"/>
                                    <a:pt x="723035" y="659329"/>
                                  </a:cubicBezTo>
                                  <a:cubicBezTo>
                                    <a:pt x="719102" y="651464"/>
                                    <a:pt x="718907" y="638669"/>
                                    <a:pt x="710046" y="633352"/>
                                  </a:cubicBezTo>
                                  <a:cubicBezTo>
                                    <a:pt x="699473" y="627008"/>
                                    <a:pt x="686955" y="624693"/>
                                    <a:pt x="675410" y="620364"/>
                                  </a:cubicBezTo>
                                  <a:cubicBezTo>
                                    <a:pt x="668194" y="613148"/>
                                    <a:pt x="662253" y="604377"/>
                                    <a:pt x="653762" y="598716"/>
                                  </a:cubicBezTo>
                                  <a:cubicBezTo>
                                    <a:pt x="648811" y="595415"/>
                                    <a:pt x="642348" y="595124"/>
                                    <a:pt x="636444" y="594386"/>
                                  </a:cubicBezTo>
                                  <a:cubicBezTo>
                                    <a:pt x="619200" y="592231"/>
                                    <a:pt x="601807" y="591500"/>
                                    <a:pt x="584489" y="590057"/>
                                  </a:cubicBezTo>
                                  <a:cubicBezTo>
                                    <a:pt x="547638" y="565490"/>
                                    <a:pt x="568855" y="573888"/>
                                    <a:pt x="519546" y="568409"/>
                                  </a:cubicBezTo>
                                  <a:cubicBezTo>
                                    <a:pt x="513773" y="566966"/>
                                    <a:pt x="507697" y="566423"/>
                                    <a:pt x="502228" y="564079"/>
                                  </a:cubicBezTo>
                                  <a:cubicBezTo>
                                    <a:pt x="462431" y="547023"/>
                                    <a:pt x="527878" y="562914"/>
                                    <a:pt x="463262" y="546761"/>
                                  </a:cubicBezTo>
                                  <a:lnTo>
                                    <a:pt x="428625" y="538102"/>
                                  </a:lnTo>
                                  <a:cubicBezTo>
                                    <a:pt x="393987" y="515009"/>
                                    <a:pt x="435844" y="545320"/>
                                    <a:pt x="406978" y="516454"/>
                                  </a:cubicBezTo>
                                  <a:cubicBezTo>
                                    <a:pt x="398585" y="508061"/>
                                    <a:pt x="391564" y="506987"/>
                                    <a:pt x="381000" y="503466"/>
                                  </a:cubicBezTo>
                                  <a:cubicBezTo>
                                    <a:pt x="379557" y="499136"/>
                                    <a:pt x="378712" y="494559"/>
                                    <a:pt x="376671" y="490477"/>
                                  </a:cubicBezTo>
                                  <a:cubicBezTo>
                                    <a:pt x="371211" y="479557"/>
                                    <a:pt x="367405" y="476882"/>
                                    <a:pt x="359353" y="468829"/>
                                  </a:cubicBezTo>
                                  <a:cubicBezTo>
                                    <a:pt x="357910" y="464500"/>
                                    <a:pt x="358250" y="459068"/>
                                    <a:pt x="355023" y="455841"/>
                                  </a:cubicBezTo>
                                  <a:cubicBezTo>
                                    <a:pt x="350459" y="451277"/>
                                    <a:pt x="343637" y="449724"/>
                                    <a:pt x="337705" y="447182"/>
                                  </a:cubicBezTo>
                                  <a:cubicBezTo>
                                    <a:pt x="319932" y="439565"/>
                                    <a:pt x="307449" y="440934"/>
                                    <a:pt x="285750" y="438523"/>
                                  </a:cubicBezTo>
                                  <a:cubicBezTo>
                                    <a:pt x="275188" y="435002"/>
                                    <a:pt x="268165" y="433926"/>
                                    <a:pt x="259773" y="425534"/>
                                  </a:cubicBezTo>
                                  <a:cubicBezTo>
                                    <a:pt x="243795" y="409556"/>
                                    <a:pt x="259409" y="413746"/>
                                    <a:pt x="238125" y="399557"/>
                                  </a:cubicBezTo>
                                  <a:cubicBezTo>
                                    <a:pt x="234328" y="397026"/>
                                    <a:pt x="229665" y="395793"/>
                                    <a:pt x="225137" y="395227"/>
                                  </a:cubicBezTo>
                                  <a:cubicBezTo>
                                    <a:pt x="206466" y="392893"/>
                                    <a:pt x="187614" y="392341"/>
                                    <a:pt x="168853" y="390898"/>
                                  </a:cubicBezTo>
                                  <a:cubicBezTo>
                                    <a:pt x="162187" y="388676"/>
                                    <a:pt x="146824" y="384820"/>
                                    <a:pt x="142875" y="377909"/>
                                  </a:cubicBezTo>
                                  <a:cubicBezTo>
                                    <a:pt x="139224" y="371520"/>
                                    <a:pt x="140873" y="363242"/>
                                    <a:pt x="138546" y="356261"/>
                                  </a:cubicBezTo>
                                  <a:cubicBezTo>
                                    <a:pt x="133472" y="341039"/>
                                    <a:pt x="130490" y="337080"/>
                                    <a:pt x="116898" y="330284"/>
                                  </a:cubicBezTo>
                                  <a:cubicBezTo>
                                    <a:pt x="112816" y="328243"/>
                                    <a:pt x="108298" y="327208"/>
                                    <a:pt x="103910" y="325954"/>
                                  </a:cubicBezTo>
                                  <a:cubicBezTo>
                                    <a:pt x="98188" y="324319"/>
                                    <a:pt x="92400" y="322916"/>
                                    <a:pt x="86591" y="321625"/>
                                  </a:cubicBezTo>
                                  <a:cubicBezTo>
                                    <a:pt x="79408" y="320029"/>
                                    <a:pt x="72043" y="319231"/>
                                    <a:pt x="64944" y="317295"/>
                                  </a:cubicBezTo>
                                  <a:cubicBezTo>
                                    <a:pt x="56138" y="314893"/>
                                    <a:pt x="38966" y="308636"/>
                                    <a:pt x="38966" y="308636"/>
                                  </a:cubicBezTo>
                                  <a:cubicBezTo>
                                    <a:pt x="34637" y="304307"/>
                                    <a:pt x="29898" y="300352"/>
                                    <a:pt x="25978" y="295648"/>
                                  </a:cubicBezTo>
                                  <a:cubicBezTo>
                                    <a:pt x="22647" y="291650"/>
                                    <a:pt x="20998" y="286338"/>
                                    <a:pt x="17319" y="282659"/>
                                  </a:cubicBezTo>
                                  <a:cubicBezTo>
                                    <a:pt x="13640" y="278980"/>
                                    <a:pt x="8660" y="276886"/>
                                    <a:pt x="4330" y="274000"/>
                                  </a:cubicBezTo>
                                  <a:cubicBezTo>
                                    <a:pt x="2887" y="269670"/>
                                    <a:pt x="0" y="265575"/>
                                    <a:pt x="0" y="261011"/>
                                  </a:cubicBezTo>
                                  <a:cubicBezTo>
                                    <a:pt x="0" y="256447"/>
                                    <a:pt x="2532" y="252218"/>
                                    <a:pt x="4330" y="248023"/>
                                  </a:cubicBezTo>
                                  <a:cubicBezTo>
                                    <a:pt x="8068" y="239302"/>
                                    <a:pt x="15252" y="225391"/>
                                    <a:pt x="21648" y="217716"/>
                                  </a:cubicBezTo>
                                  <a:cubicBezTo>
                                    <a:pt x="49428" y="184381"/>
                                    <a:pt x="21798" y="223985"/>
                                    <a:pt x="43296" y="191739"/>
                                  </a:cubicBezTo>
                                  <a:cubicBezTo>
                                    <a:pt x="44739" y="187409"/>
                                    <a:pt x="43911" y="181403"/>
                                    <a:pt x="47625" y="178750"/>
                                  </a:cubicBezTo>
                                  <a:cubicBezTo>
                                    <a:pt x="55053" y="173445"/>
                                    <a:pt x="64944" y="172978"/>
                                    <a:pt x="73603" y="170091"/>
                                  </a:cubicBezTo>
                                  <a:cubicBezTo>
                                    <a:pt x="106250" y="159208"/>
                                    <a:pt x="66007" y="173887"/>
                                    <a:pt x="99580" y="157102"/>
                                  </a:cubicBezTo>
                                  <a:cubicBezTo>
                                    <a:pt x="103662" y="155061"/>
                                    <a:pt x="108239" y="154216"/>
                                    <a:pt x="112569" y="152773"/>
                                  </a:cubicBezTo>
                                  <a:cubicBezTo>
                                    <a:pt x="118342" y="154216"/>
                                    <a:pt x="124188" y="155392"/>
                                    <a:pt x="129887" y="157102"/>
                                  </a:cubicBezTo>
                                  <a:cubicBezTo>
                                    <a:pt x="138629" y="159725"/>
                                    <a:pt x="147205" y="162875"/>
                                    <a:pt x="155864" y="165761"/>
                                  </a:cubicBezTo>
                                  <a:cubicBezTo>
                                    <a:pt x="160194" y="167204"/>
                                    <a:pt x="164425" y="168984"/>
                                    <a:pt x="168853" y="170091"/>
                                  </a:cubicBezTo>
                                  <a:lnTo>
                                    <a:pt x="186171" y="174420"/>
                                  </a:lnTo>
                                  <a:cubicBezTo>
                                    <a:pt x="194830" y="180193"/>
                                    <a:pt x="206375" y="183080"/>
                                    <a:pt x="212148" y="191739"/>
                                  </a:cubicBezTo>
                                  <a:cubicBezTo>
                                    <a:pt x="215034" y="196068"/>
                                    <a:pt x="218480" y="200073"/>
                                    <a:pt x="220807" y="204727"/>
                                  </a:cubicBezTo>
                                  <a:cubicBezTo>
                                    <a:pt x="231479" y="226069"/>
                                    <a:pt x="217251" y="210023"/>
                                    <a:pt x="233796" y="230704"/>
                                  </a:cubicBezTo>
                                  <a:cubicBezTo>
                                    <a:pt x="240849" y="239520"/>
                                    <a:pt x="245796" y="241591"/>
                                    <a:pt x="255444" y="248023"/>
                                  </a:cubicBezTo>
                                  <a:cubicBezTo>
                                    <a:pt x="265339" y="277709"/>
                                    <a:pt x="253655" y="240867"/>
                                    <a:pt x="264103" y="282659"/>
                                  </a:cubicBezTo>
                                  <a:cubicBezTo>
                                    <a:pt x="265210" y="287087"/>
                                    <a:pt x="265581" y="292084"/>
                                    <a:pt x="268432" y="295648"/>
                                  </a:cubicBezTo>
                                  <a:cubicBezTo>
                                    <a:pt x="271683" y="299711"/>
                                    <a:pt x="277091" y="301421"/>
                                    <a:pt x="281421" y="304307"/>
                                  </a:cubicBezTo>
                                  <a:cubicBezTo>
                                    <a:pt x="288637" y="302864"/>
                                    <a:pt x="296179" y="302561"/>
                                    <a:pt x="303069" y="299977"/>
                                  </a:cubicBezTo>
                                  <a:cubicBezTo>
                                    <a:pt x="312713" y="296361"/>
                                    <a:pt x="322309" y="285066"/>
                                    <a:pt x="329046" y="278329"/>
                                  </a:cubicBezTo>
                                  <a:cubicBezTo>
                                    <a:pt x="336262" y="281216"/>
                                    <a:pt x="344723" y="282013"/>
                                    <a:pt x="350694" y="286989"/>
                                  </a:cubicBezTo>
                                  <a:cubicBezTo>
                                    <a:pt x="354200" y="289911"/>
                                    <a:pt x="353712" y="295606"/>
                                    <a:pt x="355023" y="299977"/>
                                  </a:cubicBezTo>
                                  <a:cubicBezTo>
                                    <a:pt x="358042" y="310041"/>
                                    <a:pt x="358114" y="321374"/>
                                    <a:pt x="363682" y="330284"/>
                                  </a:cubicBezTo>
                                  <a:cubicBezTo>
                                    <a:pt x="366101" y="334154"/>
                                    <a:pt x="372341" y="333171"/>
                                    <a:pt x="376671" y="334614"/>
                                  </a:cubicBezTo>
                                  <a:cubicBezTo>
                                    <a:pt x="381001" y="333171"/>
                                    <a:pt x="386433" y="333511"/>
                                    <a:pt x="389660" y="330284"/>
                                  </a:cubicBezTo>
                                  <a:cubicBezTo>
                                    <a:pt x="394224" y="325720"/>
                                    <a:pt x="395777" y="318898"/>
                                    <a:pt x="398319" y="312966"/>
                                  </a:cubicBezTo>
                                  <a:cubicBezTo>
                                    <a:pt x="400117" y="308771"/>
                                    <a:pt x="401541" y="304405"/>
                                    <a:pt x="402648" y="299977"/>
                                  </a:cubicBezTo>
                                  <a:cubicBezTo>
                                    <a:pt x="406778" y="283456"/>
                                    <a:pt x="403759" y="277219"/>
                                    <a:pt x="415637" y="265341"/>
                                  </a:cubicBezTo>
                                  <a:cubicBezTo>
                                    <a:pt x="419316" y="261662"/>
                                    <a:pt x="424562" y="259932"/>
                                    <a:pt x="428625" y="256682"/>
                                  </a:cubicBezTo>
                                  <a:cubicBezTo>
                                    <a:pt x="431813" y="254132"/>
                                    <a:pt x="433533" y="249631"/>
                                    <a:pt x="437285" y="248023"/>
                                  </a:cubicBezTo>
                                  <a:cubicBezTo>
                                    <a:pt x="444049" y="245124"/>
                                    <a:pt x="451884" y="245808"/>
                                    <a:pt x="458932" y="243693"/>
                                  </a:cubicBezTo>
                                  <a:cubicBezTo>
                                    <a:pt x="466376" y="241460"/>
                                    <a:pt x="473303" y="237763"/>
                                    <a:pt x="480580" y="235034"/>
                                  </a:cubicBezTo>
                                  <a:cubicBezTo>
                                    <a:pt x="484853" y="233431"/>
                                    <a:pt x="489239" y="232147"/>
                                    <a:pt x="493569" y="230704"/>
                                  </a:cubicBezTo>
                                  <a:cubicBezTo>
                                    <a:pt x="496455" y="233591"/>
                                    <a:pt x="502228" y="235282"/>
                                    <a:pt x="502228" y="239364"/>
                                  </a:cubicBezTo>
                                  <a:cubicBezTo>
                                    <a:pt x="502228" y="244567"/>
                                    <a:pt x="495896" y="247698"/>
                                    <a:pt x="493569" y="252352"/>
                                  </a:cubicBezTo>
                                  <a:cubicBezTo>
                                    <a:pt x="483112" y="273265"/>
                                    <a:pt x="498146" y="259403"/>
                                    <a:pt x="476250" y="274000"/>
                                  </a:cubicBezTo>
                                  <a:cubicBezTo>
                                    <a:pt x="479137" y="276886"/>
                                    <a:pt x="480845" y="282289"/>
                                    <a:pt x="484910" y="282659"/>
                                  </a:cubicBezTo>
                                  <a:cubicBezTo>
                                    <a:pt x="497925" y="283842"/>
                                    <a:pt x="511267" y="281768"/>
                                    <a:pt x="523875" y="278329"/>
                                  </a:cubicBezTo>
                                  <a:cubicBezTo>
                                    <a:pt x="527813" y="277255"/>
                                    <a:pt x="529347" y="272220"/>
                                    <a:pt x="532535" y="269670"/>
                                  </a:cubicBezTo>
                                  <a:cubicBezTo>
                                    <a:pt x="536598" y="266420"/>
                                    <a:pt x="541194" y="263897"/>
                                    <a:pt x="545523" y="261011"/>
                                  </a:cubicBezTo>
                                  <a:cubicBezTo>
                                    <a:pt x="564284" y="262454"/>
                                    <a:pt x="582990" y="265341"/>
                                    <a:pt x="601807" y="265341"/>
                                  </a:cubicBezTo>
                                  <a:cubicBezTo>
                                    <a:pt x="607757" y="265341"/>
                                    <a:pt x="614917" y="265219"/>
                                    <a:pt x="619125" y="261011"/>
                                  </a:cubicBezTo>
                                  <a:cubicBezTo>
                                    <a:pt x="623333" y="256803"/>
                                    <a:pt x="621111" y="249162"/>
                                    <a:pt x="623455" y="243693"/>
                                  </a:cubicBezTo>
                                  <a:cubicBezTo>
                                    <a:pt x="625505" y="238910"/>
                                    <a:pt x="629228" y="235034"/>
                                    <a:pt x="632114" y="230704"/>
                                  </a:cubicBezTo>
                                  <a:cubicBezTo>
                                    <a:pt x="640773" y="232147"/>
                                    <a:pt x="650069" y="231469"/>
                                    <a:pt x="658091" y="235034"/>
                                  </a:cubicBezTo>
                                  <a:cubicBezTo>
                                    <a:pt x="663686" y="237521"/>
                                    <a:pt x="664957" y="248023"/>
                                    <a:pt x="671080" y="248023"/>
                                  </a:cubicBezTo>
                                  <a:cubicBezTo>
                                    <a:pt x="676284" y="248023"/>
                                    <a:pt x="677412" y="239688"/>
                                    <a:pt x="679739" y="235034"/>
                                  </a:cubicBezTo>
                                  <a:cubicBezTo>
                                    <a:pt x="684976" y="224560"/>
                                    <a:pt x="684233" y="215835"/>
                                    <a:pt x="688398" y="204727"/>
                                  </a:cubicBezTo>
                                  <a:cubicBezTo>
                                    <a:pt x="690664" y="198684"/>
                                    <a:pt x="692925" y="192367"/>
                                    <a:pt x="697057" y="187409"/>
                                  </a:cubicBezTo>
                                  <a:cubicBezTo>
                                    <a:pt x="704925" y="177968"/>
                                    <a:pt x="716516" y="177132"/>
                                    <a:pt x="727364" y="174420"/>
                                  </a:cubicBezTo>
                                  <a:cubicBezTo>
                                    <a:pt x="728807" y="170091"/>
                                    <a:pt x="730440" y="165820"/>
                                    <a:pt x="731694" y="161432"/>
                                  </a:cubicBezTo>
                                  <a:cubicBezTo>
                                    <a:pt x="742569" y="123369"/>
                                    <a:pt x="729969" y="162274"/>
                                    <a:pt x="740353" y="131125"/>
                                  </a:cubicBezTo>
                                  <a:cubicBezTo>
                                    <a:pt x="735222" y="105474"/>
                                    <a:pt x="723757" y="141949"/>
                                    <a:pt x="723035" y="13978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92D050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/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>
                                <a:defRPr/>
                              </a:pPr>
                              <a:endParaRPr lang="es-PE" sz="1000"/>
                            </a:p>
                          </p:txBody>
                        </p:sp>
                        <p:sp>
                          <p:nvSpPr>
                            <p:cNvPr id="85" name="Forma libre 84">
                              <a:extLst>
                                <a:ext uri="{FF2B5EF4-FFF2-40B4-BE49-F238E27FC236}">
                                  <a16:creationId xmlns:a16="http://schemas.microsoft.com/office/drawing/2014/main" id="{4228C0BC-45FF-40A1-8EF0-D401AFD72FA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722415" y="4620789"/>
                              <a:ext cx="612663" cy="875518"/>
                            </a:xfrm>
                            <a:custGeom>
                              <a:avLst/>
                              <a:gdLst>
                                <a:gd name="connsiteX0" fmla="*/ 441752 w 610605"/>
                                <a:gd name="connsiteY0" fmla="*/ 403003 h 870594"/>
                                <a:gd name="connsiteX1" fmla="*/ 415775 w 610605"/>
                                <a:gd name="connsiteY1" fmla="*/ 377026 h 870594"/>
                                <a:gd name="connsiteX2" fmla="*/ 402786 w 610605"/>
                                <a:gd name="connsiteY2" fmla="*/ 381355 h 870594"/>
                                <a:gd name="connsiteX3" fmla="*/ 389798 w 610605"/>
                                <a:gd name="connsiteY3" fmla="*/ 394344 h 870594"/>
                                <a:gd name="connsiteX4" fmla="*/ 385468 w 610605"/>
                                <a:gd name="connsiteY4" fmla="*/ 381355 h 870594"/>
                                <a:gd name="connsiteX5" fmla="*/ 381139 w 610605"/>
                                <a:gd name="connsiteY5" fmla="*/ 346719 h 870594"/>
                                <a:gd name="connsiteX6" fmla="*/ 350832 w 610605"/>
                                <a:gd name="connsiteY6" fmla="*/ 342389 h 870594"/>
                                <a:gd name="connsiteX7" fmla="*/ 337843 w 610605"/>
                                <a:gd name="connsiteY7" fmla="*/ 338060 h 870594"/>
                                <a:gd name="connsiteX8" fmla="*/ 311866 w 610605"/>
                                <a:gd name="connsiteY8" fmla="*/ 325071 h 870594"/>
                                <a:gd name="connsiteX9" fmla="*/ 303207 w 610605"/>
                                <a:gd name="connsiteY9" fmla="*/ 312083 h 870594"/>
                                <a:gd name="connsiteX10" fmla="*/ 294548 w 610605"/>
                                <a:gd name="connsiteY10" fmla="*/ 286105 h 870594"/>
                                <a:gd name="connsiteX11" fmla="*/ 298877 w 610605"/>
                                <a:gd name="connsiteY11" fmla="*/ 216833 h 870594"/>
                                <a:gd name="connsiteX12" fmla="*/ 298877 w 610605"/>
                                <a:gd name="connsiteY12" fmla="*/ 138901 h 870594"/>
                                <a:gd name="connsiteX13" fmla="*/ 281559 w 610605"/>
                                <a:gd name="connsiteY13" fmla="*/ 134571 h 870594"/>
                                <a:gd name="connsiteX14" fmla="*/ 238264 w 610605"/>
                                <a:gd name="connsiteY14" fmla="*/ 138901 h 870594"/>
                                <a:gd name="connsiteX15" fmla="*/ 225275 w 610605"/>
                                <a:gd name="connsiteY15" fmla="*/ 143230 h 870594"/>
                                <a:gd name="connsiteX16" fmla="*/ 207957 w 610605"/>
                                <a:gd name="connsiteY16" fmla="*/ 138901 h 870594"/>
                                <a:gd name="connsiteX17" fmla="*/ 203627 w 610605"/>
                                <a:gd name="connsiteY17" fmla="*/ 22003 h 870594"/>
                                <a:gd name="connsiteX18" fmla="*/ 190639 w 610605"/>
                                <a:gd name="connsiteY18" fmla="*/ 13344 h 870594"/>
                                <a:gd name="connsiteX19" fmla="*/ 147343 w 610605"/>
                                <a:gd name="connsiteY19" fmla="*/ 9014 h 870594"/>
                                <a:gd name="connsiteX20" fmla="*/ 134355 w 610605"/>
                                <a:gd name="connsiteY20" fmla="*/ 355 h 870594"/>
                                <a:gd name="connsiteX21" fmla="*/ 108377 w 610605"/>
                                <a:gd name="connsiteY21" fmla="*/ 26333 h 870594"/>
                                <a:gd name="connsiteX22" fmla="*/ 91059 w 610605"/>
                                <a:gd name="connsiteY22" fmla="*/ 69628 h 870594"/>
                                <a:gd name="connsiteX23" fmla="*/ 73741 w 610605"/>
                                <a:gd name="connsiteY23" fmla="*/ 78287 h 870594"/>
                                <a:gd name="connsiteX24" fmla="*/ 47764 w 610605"/>
                                <a:gd name="connsiteY24" fmla="*/ 86946 h 870594"/>
                                <a:gd name="connsiteX25" fmla="*/ 39105 w 610605"/>
                                <a:gd name="connsiteY25" fmla="*/ 104264 h 870594"/>
                                <a:gd name="connsiteX26" fmla="*/ 26116 w 610605"/>
                                <a:gd name="connsiteY26" fmla="*/ 125912 h 870594"/>
                                <a:gd name="connsiteX27" fmla="*/ 30446 w 610605"/>
                                <a:gd name="connsiteY27" fmla="*/ 143230 h 870594"/>
                                <a:gd name="connsiteX28" fmla="*/ 56423 w 610605"/>
                                <a:gd name="connsiteY28" fmla="*/ 160549 h 870594"/>
                                <a:gd name="connsiteX29" fmla="*/ 60752 w 610605"/>
                                <a:gd name="connsiteY29" fmla="*/ 173537 h 870594"/>
                                <a:gd name="connsiteX30" fmla="*/ 43434 w 610605"/>
                                <a:gd name="connsiteY30" fmla="*/ 221162 h 870594"/>
                                <a:gd name="connsiteX31" fmla="*/ 26116 w 610605"/>
                                <a:gd name="connsiteY31" fmla="*/ 286105 h 870594"/>
                                <a:gd name="connsiteX32" fmla="*/ 8798 w 610605"/>
                                <a:gd name="connsiteY32" fmla="*/ 294764 h 870594"/>
                                <a:gd name="connsiteX33" fmla="*/ 139 w 610605"/>
                                <a:gd name="connsiteY33" fmla="*/ 303424 h 870594"/>
                                <a:gd name="connsiteX34" fmla="*/ 13127 w 610605"/>
                                <a:gd name="connsiteY34" fmla="*/ 329401 h 870594"/>
                                <a:gd name="connsiteX35" fmla="*/ 17457 w 610605"/>
                                <a:gd name="connsiteY35" fmla="*/ 342389 h 870594"/>
                                <a:gd name="connsiteX36" fmla="*/ 26116 w 610605"/>
                                <a:gd name="connsiteY36" fmla="*/ 381355 h 870594"/>
                                <a:gd name="connsiteX37" fmla="*/ 43434 w 610605"/>
                                <a:gd name="connsiteY37" fmla="*/ 407333 h 870594"/>
                                <a:gd name="connsiteX38" fmla="*/ 52093 w 610605"/>
                                <a:gd name="connsiteY38" fmla="*/ 420321 h 870594"/>
                                <a:gd name="connsiteX39" fmla="*/ 69411 w 610605"/>
                                <a:gd name="connsiteY39" fmla="*/ 424651 h 870594"/>
                                <a:gd name="connsiteX40" fmla="*/ 73741 w 610605"/>
                                <a:gd name="connsiteY40" fmla="*/ 437639 h 870594"/>
                                <a:gd name="connsiteX41" fmla="*/ 82400 w 610605"/>
                                <a:gd name="connsiteY41" fmla="*/ 446299 h 870594"/>
                                <a:gd name="connsiteX42" fmla="*/ 95389 w 610605"/>
                                <a:gd name="connsiteY42" fmla="*/ 498253 h 870594"/>
                                <a:gd name="connsiteX43" fmla="*/ 104048 w 610605"/>
                                <a:gd name="connsiteY43" fmla="*/ 524230 h 870594"/>
                                <a:gd name="connsiteX44" fmla="*/ 125696 w 610605"/>
                                <a:gd name="connsiteY44" fmla="*/ 528560 h 870594"/>
                                <a:gd name="connsiteX45" fmla="*/ 134355 w 610605"/>
                                <a:gd name="connsiteY45" fmla="*/ 567526 h 870594"/>
                                <a:gd name="connsiteX46" fmla="*/ 143014 w 610605"/>
                                <a:gd name="connsiteY46" fmla="*/ 580514 h 870594"/>
                                <a:gd name="connsiteX47" fmla="*/ 151673 w 610605"/>
                                <a:gd name="connsiteY47" fmla="*/ 589174 h 870594"/>
                                <a:gd name="connsiteX48" fmla="*/ 173321 w 610605"/>
                                <a:gd name="connsiteY48" fmla="*/ 606492 h 870594"/>
                                <a:gd name="connsiteX49" fmla="*/ 190639 w 610605"/>
                                <a:gd name="connsiteY49" fmla="*/ 636799 h 870594"/>
                                <a:gd name="connsiteX50" fmla="*/ 199298 w 610605"/>
                                <a:gd name="connsiteY50" fmla="*/ 649787 h 870594"/>
                                <a:gd name="connsiteX51" fmla="*/ 238264 w 610605"/>
                                <a:gd name="connsiteY51" fmla="*/ 658446 h 870594"/>
                                <a:gd name="connsiteX52" fmla="*/ 264241 w 610605"/>
                                <a:gd name="connsiteY52" fmla="*/ 675764 h 870594"/>
                                <a:gd name="connsiteX53" fmla="*/ 272900 w 610605"/>
                                <a:gd name="connsiteY53" fmla="*/ 684424 h 870594"/>
                                <a:gd name="connsiteX54" fmla="*/ 298877 w 610605"/>
                                <a:gd name="connsiteY54" fmla="*/ 701742 h 870594"/>
                                <a:gd name="connsiteX55" fmla="*/ 329184 w 610605"/>
                                <a:gd name="connsiteY55" fmla="*/ 710401 h 870594"/>
                                <a:gd name="connsiteX56" fmla="*/ 346502 w 610605"/>
                                <a:gd name="connsiteY56" fmla="*/ 758026 h 870594"/>
                                <a:gd name="connsiteX57" fmla="*/ 350832 w 610605"/>
                                <a:gd name="connsiteY57" fmla="*/ 775344 h 870594"/>
                                <a:gd name="connsiteX58" fmla="*/ 363821 w 610605"/>
                                <a:gd name="connsiteY58" fmla="*/ 779674 h 870594"/>
                                <a:gd name="connsiteX59" fmla="*/ 394127 w 610605"/>
                                <a:gd name="connsiteY59" fmla="*/ 792662 h 870594"/>
                                <a:gd name="connsiteX60" fmla="*/ 407116 w 610605"/>
                                <a:gd name="connsiteY60" fmla="*/ 805651 h 870594"/>
                                <a:gd name="connsiteX61" fmla="*/ 415775 w 610605"/>
                                <a:gd name="connsiteY61" fmla="*/ 831628 h 870594"/>
                                <a:gd name="connsiteX62" fmla="*/ 420105 w 610605"/>
                                <a:gd name="connsiteY62" fmla="*/ 844617 h 870594"/>
                                <a:gd name="connsiteX63" fmla="*/ 446082 w 610605"/>
                                <a:gd name="connsiteY63" fmla="*/ 866264 h 870594"/>
                                <a:gd name="connsiteX64" fmla="*/ 459071 w 610605"/>
                                <a:gd name="connsiteY64" fmla="*/ 870594 h 870594"/>
                                <a:gd name="connsiteX65" fmla="*/ 485048 w 610605"/>
                                <a:gd name="connsiteY65" fmla="*/ 861935 h 870594"/>
                                <a:gd name="connsiteX66" fmla="*/ 498036 w 610605"/>
                                <a:gd name="connsiteY66" fmla="*/ 853276 h 870594"/>
                                <a:gd name="connsiteX67" fmla="*/ 506696 w 610605"/>
                                <a:gd name="connsiteY67" fmla="*/ 844617 h 870594"/>
                                <a:gd name="connsiteX68" fmla="*/ 519684 w 610605"/>
                                <a:gd name="connsiteY68" fmla="*/ 840287 h 870594"/>
                                <a:gd name="connsiteX69" fmla="*/ 524014 w 610605"/>
                                <a:gd name="connsiteY69" fmla="*/ 827299 h 870594"/>
                                <a:gd name="connsiteX70" fmla="*/ 528343 w 610605"/>
                                <a:gd name="connsiteY70" fmla="*/ 801321 h 870594"/>
                                <a:gd name="connsiteX71" fmla="*/ 554321 w 610605"/>
                                <a:gd name="connsiteY71" fmla="*/ 792662 h 870594"/>
                                <a:gd name="connsiteX72" fmla="*/ 584627 w 610605"/>
                                <a:gd name="connsiteY72" fmla="*/ 775344 h 870594"/>
                                <a:gd name="connsiteX73" fmla="*/ 610605 w 610605"/>
                                <a:gd name="connsiteY73" fmla="*/ 762355 h 870594"/>
                                <a:gd name="connsiteX74" fmla="*/ 597616 w 610605"/>
                                <a:gd name="connsiteY74" fmla="*/ 701742 h 870594"/>
                                <a:gd name="connsiteX75" fmla="*/ 584627 w 610605"/>
                                <a:gd name="connsiteY75" fmla="*/ 675764 h 870594"/>
                                <a:gd name="connsiteX76" fmla="*/ 575968 w 610605"/>
                                <a:gd name="connsiteY76" fmla="*/ 649787 h 870594"/>
                                <a:gd name="connsiteX77" fmla="*/ 571639 w 610605"/>
                                <a:gd name="connsiteY77" fmla="*/ 619480 h 870594"/>
                                <a:gd name="connsiteX78" fmla="*/ 545661 w 610605"/>
                                <a:gd name="connsiteY78" fmla="*/ 602162 h 870594"/>
                                <a:gd name="connsiteX79" fmla="*/ 537002 w 610605"/>
                                <a:gd name="connsiteY79" fmla="*/ 589174 h 870594"/>
                                <a:gd name="connsiteX80" fmla="*/ 532673 w 610605"/>
                                <a:gd name="connsiteY80" fmla="*/ 567526 h 870594"/>
                                <a:gd name="connsiteX81" fmla="*/ 519684 w 610605"/>
                                <a:gd name="connsiteY81" fmla="*/ 563196 h 870594"/>
                                <a:gd name="connsiteX82" fmla="*/ 506696 w 610605"/>
                                <a:gd name="connsiteY82" fmla="*/ 567526 h 870594"/>
                                <a:gd name="connsiteX83" fmla="*/ 498036 w 610605"/>
                                <a:gd name="connsiteY83" fmla="*/ 576185 h 870594"/>
                                <a:gd name="connsiteX84" fmla="*/ 467730 w 610605"/>
                                <a:gd name="connsiteY84" fmla="*/ 571855 h 870594"/>
                                <a:gd name="connsiteX85" fmla="*/ 450411 w 610605"/>
                                <a:gd name="connsiteY85" fmla="*/ 532889 h 870594"/>
                                <a:gd name="connsiteX86" fmla="*/ 446082 w 610605"/>
                                <a:gd name="connsiteY86" fmla="*/ 519901 h 870594"/>
                                <a:gd name="connsiteX87" fmla="*/ 420105 w 610605"/>
                                <a:gd name="connsiteY87" fmla="*/ 372696 h 870594"/>
                                <a:gd name="connsiteX88" fmla="*/ 407116 w 610605"/>
                                <a:gd name="connsiteY88" fmla="*/ 368367 h 870594"/>
                                <a:gd name="connsiteX89" fmla="*/ 389798 w 610605"/>
                                <a:gd name="connsiteY89" fmla="*/ 372696 h 870594"/>
                                <a:gd name="connsiteX90" fmla="*/ 376809 w 610605"/>
                                <a:gd name="connsiteY90" fmla="*/ 385685 h 870594"/>
                                <a:gd name="connsiteX91" fmla="*/ 441752 w 610605"/>
                                <a:gd name="connsiteY91" fmla="*/ 403003 h 87059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</a:cxnLst>
                              <a:rect l="l" t="t" r="r" b="b"/>
                              <a:pathLst>
                                <a:path w="610605" h="870594">
                                  <a:moveTo>
                                    <a:pt x="441752" y="403003"/>
                                  </a:moveTo>
                                  <a:cubicBezTo>
                                    <a:pt x="448246" y="401560"/>
                                    <a:pt x="432554" y="377026"/>
                                    <a:pt x="415775" y="377026"/>
                                  </a:cubicBezTo>
                                  <a:cubicBezTo>
                                    <a:pt x="411211" y="377026"/>
                                    <a:pt x="407116" y="379912"/>
                                    <a:pt x="402786" y="381355"/>
                                  </a:cubicBezTo>
                                  <a:cubicBezTo>
                                    <a:pt x="398457" y="385685"/>
                                    <a:pt x="395921" y="394344"/>
                                    <a:pt x="389798" y="394344"/>
                                  </a:cubicBezTo>
                                  <a:cubicBezTo>
                                    <a:pt x="385234" y="394344"/>
                                    <a:pt x="386284" y="385845"/>
                                    <a:pt x="385468" y="381355"/>
                                  </a:cubicBezTo>
                                  <a:cubicBezTo>
                                    <a:pt x="383387" y="369908"/>
                                    <a:pt x="388869" y="355415"/>
                                    <a:pt x="381139" y="346719"/>
                                  </a:cubicBezTo>
                                  <a:cubicBezTo>
                                    <a:pt x="374359" y="339092"/>
                                    <a:pt x="360934" y="343832"/>
                                    <a:pt x="350832" y="342389"/>
                                  </a:cubicBezTo>
                                  <a:cubicBezTo>
                                    <a:pt x="346502" y="340946"/>
                                    <a:pt x="341925" y="340101"/>
                                    <a:pt x="337843" y="338060"/>
                                  </a:cubicBezTo>
                                  <a:cubicBezTo>
                                    <a:pt x="304263" y="321271"/>
                                    <a:pt x="344522" y="335957"/>
                                    <a:pt x="311866" y="325071"/>
                                  </a:cubicBezTo>
                                  <a:cubicBezTo>
                                    <a:pt x="308980" y="320742"/>
                                    <a:pt x="305320" y="316838"/>
                                    <a:pt x="303207" y="312083"/>
                                  </a:cubicBezTo>
                                  <a:cubicBezTo>
                                    <a:pt x="299500" y="303742"/>
                                    <a:pt x="294548" y="286105"/>
                                    <a:pt x="294548" y="286105"/>
                                  </a:cubicBezTo>
                                  <a:cubicBezTo>
                                    <a:pt x="295991" y="263014"/>
                                    <a:pt x="296455" y="239842"/>
                                    <a:pt x="298877" y="216833"/>
                                  </a:cubicBezTo>
                                  <a:cubicBezTo>
                                    <a:pt x="303435" y="173535"/>
                                    <a:pt x="335045" y="254638"/>
                                    <a:pt x="298877" y="138901"/>
                                  </a:cubicBezTo>
                                  <a:cubicBezTo>
                                    <a:pt x="297102" y="133221"/>
                                    <a:pt x="287332" y="136014"/>
                                    <a:pt x="281559" y="134571"/>
                                  </a:cubicBezTo>
                                  <a:cubicBezTo>
                                    <a:pt x="267127" y="136014"/>
                                    <a:pt x="252599" y="136696"/>
                                    <a:pt x="238264" y="138901"/>
                                  </a:cubicBezTo>
                                  <a:cubicBezTo>
                                    <a:pt x="233753" y="139595"/>
                                    <a:pt x="229839" y="143230"/>
                                    <a:pt x="225275" y="143230"/>
                                  </a:cubicBezTo>
                                  <a:cubicBezTo>
                                    <a:pt x="219325" y="143230"/>
                                    <a:pt x="213730" y="140344"/>
                                    <a:pt x="207957" y="138901"/>
                                  </a:cubicBezTo>
                                  <a:cubicBezTo>
                                    <a:pt x="206514" y="99935"/>
                                    <a:pt x="208955" y="60630"/>
                                    <a:pt x="203627" y="22003"/>
                                  </a:cubicBezTo>
                                  <a:cubicBezTo>
                                    <a:pt x="202916" y="16849"/>
                                    <a:pt x="195709" y="14514"/>
                                    <a:pt x="190639" y="13344"/>
                                  </a:cubicBezTo>
                                  <a:cubicBezTo>
                                    <a:pt x="176506" y="10083"/>
                                    <a:pt x="161775" y="10457"/>
                                    <a:pt x="147343" y="9014"/>
                                  </a:cubicBezTo>
                                  <a:cubicBezTo>
                                    <a:pt x="143014" y="6128"/>
                                    <a:pt x="139110" y="-1758"/>
                                    <a:pt x="134355" y="355"/>
                                  </a:cubicBezTo>
                                  <a:cubicBezTo>
                                    <a:pt x="123164" y="5329"/>
                                    <a:pt x="108377" y="26333"/>
                                    <a:pt x="108377" y="26333"/>
                                  </a:cubicBezTo>
                                  <a:cubicBezTo>
                                    <a:pt x="106686" y="31405"/>
                                    <a:pt x="97429" y="63258"/>
                                    <a:pt x="91059" y="69628"/>
                                  </a:cubicBezTo>
                                  <a:cubicBezTo>
                                    <a:pt x="86495" y="74192"/>
                                    <a:pt x="79733" y="75890"/>
                                    <a:pt x="73741" y="78287"/>
                                  </a:cubicBezTo>
                                  <a:cubicBezTo>
                                    <a:pt x="65266" y="81677"/>
                                    <a:pt x="47764" y="86946"/>
                                    <a:pt x="47764" y="86946"/>
                                  </a:cubicBezTo>
                                  <a:cubicBezTo>
                                    <a:pt x="44878" y="92719"/>
                                    <a:pt x="42685" y="98894"/>
                                    <a:pt x="39105" y="104264"/>
                                  </a:cubicBezTo>
                                  <a:cubicBezTo>
                                    <a:pt x="23256" y="128038"/>
                                    <a:pt x="36167" y="95763"/>
                                    <a:pt x="26116" y="125912"/>
                                  </a:cubicBezTo>
                                  <a:cubicBezTo>
                                    <a:pt x="27559" y="131685"/>
                                    <a:pt x="26528" y="138752"/>
                                    <a:pt x="30446" y="143230"/>
                                  </a:cubicBezTo>
                                  <a:cubicBezTo>
                                    <a:pt x="37299" y="151062"/>
                                    <a:pt x="56423" y="160549"/>
                                    <a:pt x="56423" y="160549"/>
                                  </a:cubicBezTo>
                                  <a:cubicBezTo>
                                    <a:pt x="57866" y="164878"/>
                                    <a:pt x="61165" y="168992"/>
                                    <a:pt x="60752" y="173537"/>
                                  </a:cubicBezTo>
                                  <a:cubicBezTo>
                                    <a:pt x="58141" y="202258"/>
                                    <a:pt x="55499" y="203066"/>
                                    <a:pt x="43434" y="221162"/>
                                  </a:cubicBezTo>
                                  <a:cubicBezTo>
                                    <a:pt x="39499" y="272317"/>
                                    <a:pt x="54542" y="269862"/>
                                    <a:pt x="26116" y="286105"/>
                                  </a:cubicBezTo>
                                  <a:cubicBezTo>
                                    <a:pt x="20512" y="289307"/>
                                    <a:pt x="14571" y="291878"/>
                                    <a:pt x="8798" y="294764"/>
                                  </a:cubicBezTo>
                                  <a:cubicBezTo>
                                    <a:pt x="5912" y="297651"/>
                                    <a:pt x="940" y="299421"/>
                                    <a:pt x="139" y="303424"/>
                                  </a:cubicBezTo>
                                  <a:cubicBezTo>
                                    <a:pt x="-1416" y="311197"/>
                                    <a:pt x="10522" y="324191"/>
                                    <a:pt x="13127" y="329401"/>
                                  </a:cubicBezTo>
                                  <a:cubicBezTo>
                                    <a:pt x="15168" y="333483"/>
                                    <a:pt x="16014" y="338060"/>
                                    <a:pt x="17457" y="342389"/>
                                  </a:cubicBezTo>
                                  <a:cubicBezTo>
                                    <a:pt x="18633" y="349444"/>
                                    <a:pt x="21039" y="372216"/>
                                    <a:pt x="26116" y="381355"/>
                                  </a:cubicBezTo>
                                  <a:cubicBezTo>
                                    <a:pt x="31170" y="390452"/>
                                    <a:pt x="37661" y="398674"/>
                                    <a:pt x="43434" y="407333"/>
                                  </a:cubicBezTo>
                                  <a:cubicBezTo>
                                    <a:pt x="46320" y="411662"/>
                                    <a:pt x="47045" y="419059"/>
                                    <a:pt x="52093" y="420321"/>
                                  </a:cubicBezTo>
                                  <a:lnTo>
                                    <a:pt x="69411" y="424651"/>
                                  </a:lnTo>
                                  <a:cubicBezTo>
                                    <a:pt x="70854" y="428980"/>
                                    <a:pt x="71393" y="433726"/>
                                    <a:pt x="73741" y="437639"/>
                                  </a:cubicBezTo>
                                  <a:cubicBezTo>
                                    <a:pt x="75841" y="441139"/>
                                    <a:pt x="80884" y="442509"/>
                                    <a:pt x="82400" y="446299"/>
                                  </a:cubicBezTo>
                                  <a:cubicBezTo>
                                    <a:pt x="91050" y="467924"/>
                                    <a:pt x="88899" y="478782"/>
                                    <a:pt x="95389" y="498253"/>
                                  </a:cubicBezTo>
                                  <a:cubicBezTo>
                                    <a:pt x="98275" y="506912"/>
                                    <a:pt x="95098" y="522440"/>
                                    <a:pt x="104048" y="524230"/>
                                  </a:cubicBezTo>
                                  <a:lnTo>
                                    <a:pt x="125696" y="528560"/>
                                  </a:lnTo>
                                  <a:cubicBezTo>
                                    <a:pt x="127359" y="538541"/>
                                    <a:pt x="129025" y="556866"/>
                                    <a:pt x="134355" y="567526"/>
                                  </a:cubicBezTo>
                                  <a:cubicBezTo>
                                    <a:pt x="136682" y="572180"/>
                                    <a:pt x="139764" y="576451"/>
                                    <a:pt x="143014" y="580514"/>
                                  </a:cubicBezTo>
                                  <a:cubicBezTo>
                                    <a:pt x="145564" y="583702"/>
                                    <a:pt x="148485" y="586624"/>
                                    <a:pt x="151673" y="589174"/>
                                  </a:cubicBezTo>
                                  <a:cubicBezTo>
                                    <a:pt x="164174" y="599175"/>
                                    <a:pt x="164029" y="594877"/>
                                    <a:pt x="173321" y="606492"/>
                                  </a:cubicBezTo>
                                  <a:cubicBezTo>
                                    <a:pt x="183870" y="619677"/>
                                    <a:pt x="181750" y="621243"/>
                                    <a:pt x="190639" y="636799"/>
                                  </a:cubicBezTo>
                                  <a:cubicBezTo>
                                    <a:pt x="193221" y="641317"/>
                                    <a:pt x="195235" y="646536"/>
                                    <a:pt x="199298" y="649787"/>
                                  </a:cubicBezTo>
                                  <a:cubicBezTo>
                                    <a:pt x="204910" y="654276"/>
                                    <a:pt x="237994" y="658401"/>
                                    <a:pt x="238264" y="658446"/>
                                  </a:cubicBezTo>
                                  <a:cubicBezTo>
                                    <a:pt x="246923" y="664219"/>
                                    <a:pt x="256883" y="668405"/>
                                    <a:pt x="264241" y="675764"/>
                                  </a:cubicBezTo>
                                  <a:cubicBezTo>
                                    <a:pt x="267127" y="678651"/>
                                    <a:pt x="269634" y="681975"/>
                                    <a:pt x="272900" y="684424"/>
                                  </a:cubicBezTo>
                                  <a:cubicBezTo>
                                    <a:pt x="281225" y="690668"/>
                                    <a:pt x="288781" y="699218"/>
                                    <a:pt x="298877" y="701742"/>
                                  </a:cubicBezTo>
                                  <a:cubicBezTo>
                                    <a:pt x="320623" y="707178"/>
                                    <a:pt x="310551" y="704189"/>
                                    <a:pt x="329184" y="710401"/>
                                  </a:cubicBezTo>
                                  <a:cubicBezTo>
                                    <a:pt x="334923" y="724749"/>
                                    <a:pt x="342796" y="743202"/>
                                    <a:pt x="346502" y="758026"/>
                                  </a:cubicBezTo>
                                  <a:cubicBezTo>
                                    <a:pt x="347945" y="763799"/>
                                    <a:pt x="347115" y="770698"/>
                                    <a:pt x="350832" y="775344"/>
                                  </a:cubicBezTo>
                                  <a:cubicBezTo>
                                    <a:pt x="353683" y="778908"/>
                                    <a:pt x="359626" y="777876"/>
                                    <a:pt x="363821" y="779674"/>
                                  </a:cubicBezTo>
                                  <a:cubicBezTo>
                                    <a:pt x="401262" y="795721"/>
                                    <a:pt x="363673" y="782512"/>
                                    <a:pt x="394127" y="792662"/>
                                  </a:cubicBezTo>
                                  <a:cubicBezTo>
                                    <a:pt x="398457" y="796992"/>
                                    <a:pt x="404142" y="800298"/>
                                    <a:pt x="407116" y="805651"/>
                                  </a:cubicBezTo>
                                  <a:cubicBezTo>
                                    <a:pt x="411549" y="813630"/>
                                    <a:pt x="412889" y="822969"/>
                                    <a:pt x="415775" y="831628"/>
                                  </a:cubicBezTo>
                                  <a:cubicBezTo>
                                    <a:pt x="417218" y="835958"/>
                                    <a:pt x="416878" y="841390"/>
                                    <a:pt x="420105" y="844617"/>
                                  </a:cubicBezTo>
                                  <a:cubicBezTo>
                                    <a:pt x="429681" y="854193"/>
                                    <a:pt x="434025" y="860236"/>
                                    <a:pt x="446082" y="866264"/>
                                  </a:cubicBezTo>
                                  <a:cubicBezTo>
                                    <a:pt x="450164" y="868305"/>
                                    <a:pt x="454741" y="869151"/>
                                    <a:pt x="459071" y="870594"/>
                                  </a:cubicBezTo>
                                  <a:cubicBezTo>
                                    <a:pt x="467730" y="867708"/>
                                    <a:pt x="477454" y="866998"/>
                                    <a:pt x="485048" y="861935"/>
                                  </a:cubicBezTo>
                                  <a:cubicBezTo>
                                    <a:pt x="489377" y="859049"/>
                                    <a:pt x="493973" y="856526"/>
                                    <a:pt x="498036" y="853276"/>
                                  </a:cubicBezTo>
                                  <a:cubicBezTo>
                                    <a:pt x="501224" y="850726"/>
                                    <a:pt x="503196" y="846717"/>
                                    <a:pt x="506696" y="844617"/>
                                  </a:cubicBezTo>
                                  <a:cubicBezTo>
                                    <a:pt x="510609" y="842269"/>
                                    <a:pt x="515355" y="841730"/>
                                    <a:pt x="519684" y="840287"/>
                                  </a:cubicBezTo>
                                  <a:cubicBezTo>
                                    <a:pt x="521127" y="835958"/>
                                    <a:pt x="523024" y="831754"/>
                                    <a:pt x="524014" y="827299"/>
                                  </a:cubicBezTo>
                                  <a:cubicBezTo>
                                    <a:pt x="525918" y="818729"/>
                                    <a:pt x="522562" y="807928"/>
                                    <a:pt x="528343" y="801321"/>
                                  </a:cubicBezTo>
                                  <a:cubicBezTo>
                                    <a:pt x="534354" y="794452"/>
                                    <a:pt x="546726" y="797725"/>
                                    <a:pt x="554321" y="792662"/>
                                  </a:cubicBezTo>
                                  <a:cubicBezTo>
                                    <a:pt x="585958" y="771570"/>
                                    <a:pt x="546184" y="797311"/>
                                    <a:pt x="584627" y="775344"/>
                                  </a:cubicBezTo>
                                  <a:cubicBezTo>
                                    <a:pt x="608128" y="761915"/>
                                    <a:pt x="586790" y="770294"/>
                                    <a:pt x="610605" y="762355"/>
                                  </a:cubicBezTo>
                                  <a:cubicBezTo>
                                    <a:pt x="601212" y="687220"/>
                                    <a:pt x="613038" y="763422"/>
                                    <a:pt x="597616" y="701742"/>
                                  </a:cubicBezTo>
                                  <a:cubicBezTo>
                                    <a:pt x="592296" y="680464"/>
                                    <a:pt x="597493" y="688632"/>
                                    <a:pt x="584627" y="675764"/>
                                  </a:cubicBezTo>
                                  <a:cubicBezTo>
                                    <a:pt x="581741" y="667105"/>
                                    <a:pt x="577259" y="658823"/>
                                    <a:pt x="575968" y="649787"/>
                                  </a:cubicBezTo>
                                  <a:cubicBezTo>
                                    <a:pt x="574525" y="639685"/>
                                    <a:pt x="577118" y="628089"/>
                                    <a:pt x="571639" y="619480"/>
                                  </a:cubicBezTo>
                                  <a:cubicBezTo>
                                    <a:pt x="566052" y="610700"/>
                                    <a:pt x="545661" y="602162"/>
                                    <a:pt x="545661" y="602162"/>
                                  </a:cubicBezTo>
                                  <a:cubicBezTo>
                                    <a:pt x="542775" y="597833"/>
                                    <a:pt x="538829" y="594046"/>
                                    <a:pt x="537002" y="589174"/>
                                  </a:cubicBezTo>
                                  <a:cubicBezTo>
                                    <a:pt x="534418" y="582284"/>
                                    <a:pt x="536755" y="573649"/>
                                    <a:pt x="532673" y="567526"/>
                                  </a:cubicBezTo>
                                  <a:cubicBezTo>
                                    <a:pt x="530141" y="563729"/>
                                    <a:pt x="524014" y="564639"/>
                                    <a:pt x="519684" y="563196"/>
                                  </a:cubicBezTo>
                                  <a:cubicBezTo>
                                    <a:pt x="515355" y="564639"/>
                                    <a:pt x="510609" y="565178"/>
                                    <a:pt x="506696" y="567526"/>
                                  </a:cubicBezTo>
                                  <a:cubicBezTo>
                                    <a:pt x="503196" y="569626"/>
                                    <a:pt x="502093" y="575734"/>
                                    <a:pt x="498036" y="576185"/>
                                  </a:cubicBezTo>
                                  <a:cubicBezTo>
                                    <a:pt x="487894" y="577312"/>
                                    <a:pt x="477832" y="573298"/>
                                    <a:pt x="467730" y="571855"/>
                                  </a:cubicBezTo>
                                  <a:cubicBezTo>
                                    <a:pt x="454008" y="551273"/>
                                    <a:pt x="460715" y="563802"/>
                                    <a:pt x="450411" y="532889"/>
                                  </a:cubicBezTo>
                                  <a:lnTo>
                                    <a:pt x="446082" y="519901"/>
                                  </a:lnTo>
                                  <a:cubicBezTo>
                                    <a:pt x="440854" y="347380"/>
                                    <a:pt x="488578" y="389814"/>
                                    <a:pt x="420105" y="372696"/>
                                  </a:cubicBezTo>
                                  <a:cubicBezTo>
                                    <a:pt x="415677" y="371589"/>
                                    <a:pt x="411446" y="369810"/>
                                    <a:pt x="407116" y="368367"/>
                                  </a:cubicBezTo>
                                  <a:cubicBezTo>
                                    <a:pt x="401343" y="369810"/>
                                    <a:pt x="394964" y="369744"/>
                                    <a:pt x="389798" y="372696"/>
                                  </a:cubicBezTo>
                                  <a:cubicBezTo>
                                    <a:pt x="384482" y="375734"/>
                                    <a:pt x="371714" y="382289"/>
                                    <a:pt x="376809" y="385685"/>
                                  </a:cubicBezTo>
                                  <a:cubicBezTo>
                                    <a:pt x="387683" y="392934"/>
                                    <a:pt x="435258" y="404446"/>
                                    <a:pt x="441752" y="40300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B0F0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/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>
                                <a:defRPr/>
                              </a:pPr>
                              <a:endParaRPr lang="es-PE" sz="1000"/>
                            </a:p>
                          </p:txBody>
                        </p:sp>
                        <p:sp>
                          <p:nvSpPr>
                            <p:cNvPr id="86" name="Forma libre 85">
                              <a:extLst>
                                <a:ext uri="{FF2B5EF4-FFF2-40B4-BE49-F238E27FC236}">
                                  <a16:creationId xmlns:a16="http://schemas.microsoft.com/office/drawing/2014/main" id="{36CD05BB-CF1F-483D-B163-8F6C537CEDD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1114" y="3615565"/>
                              <a:ext cx="814198" cy="1102504"/>
                            </a:xfrm>
                            <a:custGeom>
                              <a:avLst/>
                              <a:gdLst>
                                <a:gd name="connsiteX0" fmla="*/ 203701 w 809837"/>
                                <a:gd name="connsiteY0" fmla="*/ 117693 h 1096530"/>
                                <a:gd name="connsiteX1" fmla="*/ 216690 w 809837"/>
                                <a:gd name="connsiteY1" fmla="*/ 91715 h 1096530"/>
                                <a:gd name="connsiteX2" fmla="*/ 225349 w 809837"/>
                                <a:gd name="connsiteY2" fmla="*/ 78727 h 1096530"/>
                                <a:gd name="connsiteX3" fmla="*/ 234008 w 809837"/>
                                <a:gd name="connsiteY3" fmla="*/ 52749 h 1096530"/>
                                <a:gd name="connsiteX4" fmla="*/ 264315 w 809837"/>
                                <a:gd name="connsiteY4" fmla="*/ 44090 h 1096530"/>
                                <a:gd name="connsiteX5" fmla="*/ 277303 w 809837"/>
                                <a:gd name="connsiteY5" fmla="*/ 35431 h 1096530"/>
                                <a:gd name="connsiteX6" fmla="*/ 290292 w 809837"/>
                                <a:gd name="connsiteY6" fmla="*/ 22443 h 1096530"/>
                                <a:gd name="connsiteX7" fmla="*/ 329258 w 809837"/>
                                <a:gd name="connsiteY7" fmla="*/ 13784 h 1096530"/>
                                <a:gd name="connsiteX8" fmla="*/ 333587 w 809837"/>
                                <a:gd name="connsiteY8" fmla="*/ 795 h 1096530"/>
                                <a:gd name="connsiteX9" fmla="*/ 346576 w 809837"/>
                                <a:gd name="connsiteY9" fmla="*/ 57079 h 1096530"/>
                                <a:gd name="connsiteX10" fmla="*/ 359565 w 809837"/>
                                <a:gd name="connsiteY10" fmla="*/ 65738 h 1096530"/>
                                <a:gd name="connsiteX11" fmla="*/ 389871 w 809837"/>
                                <a:gd name="connsiteY11" fmla="*/ 104704 h 1096530"/>
                                <a:gd name="connsiteX12" fmla="*/ 394201 w 809837"/>
                                <a:gd name="connsiteY12" fmla="*/ 126352 h 1096530"/>
                                <a:gd name="connsiteX13" fmla="*/ 402860 w 809837"/>
                                <a:gd name="connsiteY13" fmla="*/ 139340 h 1096530"/>
                                <a:gd name="connsiteX14" fmla="*/ 411519 w 809837"/>
                                <a:gd name="connsiteY14" fmla="*/ 156659 h 1096530"/>
                                <a:gd name="connsiteX15" fmla="*/ 420178 w 809837"/>
                                <a:gd name="connsiteY15" fmla="*/ 191295 h 1096530"/>
                                <a:gd name="connsiteX16" fmla="*/ 428837 w 809837"/>
                                <a:gd name="connsiteY16" fmla="*/ 204284 h 1096530"/>
                                <a:gd name="connsiteX17" fmla="*/ 441826 w 809837"/>
                                <a:gd name="connsiteY17" fmla="*/ 234590 h 1096530"/>
                                <a:gd name="connsiteX18" fmla="*/ 454815 w 809837"/>
                                <a:gd name="connsiteY18" fmla="*/ 286545 h 1096530"/>
                                <a:gd name="connsiteX19" fmla="*/ 463474 w 809837"/>
                                <a:gd name="connsiteY19" fmla="*/ 312522 h 1096530"/>
                                <a:gd name="connsiteX20" fmla="*/ 467803 w 809837"/>
                                <a:gd name="connsiteY20" fmla="*/ 325511 h 1096530"/>
                                <a:gd name="connsiteX21" fmla="*/ 480792 w 809837"/>
                                <a:gd name="connsiteY21" fmla="*/ 351488 h 1096530"/>
                                <a:gd name="connsiteX22" fmla="*/ 489451 w 809837"/>
                                <a:gd name="connsiteY22" fmla="*/ 412102 h 1096530"/>
                                <a:gd name="connsiteX23" fmla="*/ 502440 w 809837"/>
                                <a:gd name="connsiteY23" fmla="*/ 429420 h 1096530"/>
                                <a:gd name="connsiteX24" fmla="*/ 519758 w 809837"/>
                                <a:gd name="connsiteY24" fmla="*/ 455397 h 1096530"/>
                                <a:gd name="connsiteX25" fmla="*/ 532746 w 809837"/>
                                <a:gd name="connsiteY25" fmla="*/ 494363 h 1096530"/>
                                <a:gd name="connsiteX26" fmla="*/ 545735 w 809837"/>
                                <a:gd name="connsiteY26" fmla="*/ 498693 h 1096530"/>
                                <a:gd name="connsiteX27" fmla="*/ 558724 w 809837"/>
                                <a:gd name="connsiteY27" fmla="*/ 511681 h 1096530"/>
                                <a:gd name="connsiteX28" fmla="*/ 567383 w 809837"/>
                                <a:gd name="connsiteY28" fmla="*/ 524670 h 1096530"/>
                                <a:gd name="connsiteX29" fmla="*/ 580371 w 809837"/>
                                <a:gd name="connsiteY29" fmla="*/ 528999 h 1096530"/>
                                <a:gd name="connsiteX30" fmla="*/ 593360 w 809837"/>
                                <a:gd name="connsiteY30" fmla="*/ 576624 h 1096530"/>
                                <a:gd name="connsiteX31" fmla="*/ 597690 w 809837"/>
                                <a:gd name="connsiteY31" fmla="*/ 589613 h 1096530"/>
                                <a:gd name="connsiteX32" fmla="*/ 623667 w 809837"/>
                                <a:gd name="connsiteY32" fmla="*/ 598272 h 1096530"/>
                                <a:gd name="connsiteX33" fmla="*/ 645315 w 809837"/>
                                <a:gd name="connsiteY33" fmla="*/ 619920 h 1096530"/>
                                <a:gd name="connsiteX34" fmla="*/ 649644 w 809837"/>
                                <a:gd name="connsiteY34" fmla="*/ 637238 h 1096530"/>
                                <a:gd name="connsiteX35" fmla="*/ 666962 w 809837"/>
                                <a:gd name="connsiteY35" fmla="*/ 658886 h 1096530"/>
                                <a:gd name="connsiteX36" fmla="*/ 701599 w 809837"/>
                                <a:gd name="connsiteY36" fmla="*/ 663215 h 1096530"/>
                                <a:gd name="connsiteX37" fmla="*/ 731905 w 809837"/>
                                <a:gd name="connsiteY37" fmla="*/ 680534 h 1096530"/>
                                <a:gd name="connsiteX38" fmla="*/ 757883 w 809837"/>
                                <a:gd name="connsiteY38" fmla="*/ 689193 h 1096530"/>
                                <a:gd name="connsiteX39" fmla="*/ 762212 w 809837"/>
                                <a:gd name="connsiteY39" fmla="*/ 702181 h 1096530"/>
                                <a:gd name="connsiteX40" fmla="*/ 775201 w 809837"/>
                                <a:gd name="connsiteY40" fmla="*/ 754136 h 1096530"/>
                                <a:gd name="connsiteX41" fmla="*/ 788190 w 809837"/>
                                <a:gd name="connsiteY41" fmla="*/ 762795 h 1096530"/>
                                <a:gd name="connsiteX42" fmla="*/ 801178 w 809837"/>
                                <a:gd name="connsiteY42" fmla="*/ 836397 h 1096530"/>
                                <a:gd name="connsiteX43" fmla="*/ 809837 w 809837"/>
                                <a:gd name="connsiteY43" fmla="*/ 944636 h 1096530"/>
                                <a:gd name="connsiteX44" fmla="*/ 796849 w 809837"/>
                                <a:gd name="connsiteY44" fmla="*/ 966284 h 1096530"/>
                                <a:gd name="connsiteX45" fmla="*/ 783860 w 809837"/>
                                <a:gd name="connsiteY45" fmla="*/ 970613 h 1096530"/>
                                <a:gd name="connsiteX46" fmla="*/ 775201 w 809837"/>
                                <a:gd name="connsiteY46" fmla="*/ 983602 h 1096530"/>
                                <a:gd name="connsiteX47" fmla="*/ 757883 w 809837"/>
                                <a:gd name="connsiteY47" fmla="*/ 996590 h 1096530"/>
                                <a:gd name="connsiteX48" fmla="*/ 753553 w 809837"/>
                                <a:gd name="connsiteY48" fmla="*/ 1009579 h 1096530"/>
                                <a:gd name="connsiteX49" fmla="*/ 736235 w 809837"/>
                                <a:gd name="connsiteY49" fmla="*/ 1035556 h 1096530"/>
                                <a:gd name="connsiteX50" fmla="*/ 710258 w 809837"/>
                                <a:gd name="connsiteY50" fmla="*/ 1022568 h 1096530"/>
                                <a:gd name="connsiteX51" fmla="*/ 692940 w 809837"/>
                                <a:gd name="connsiteY51" fmla="*/ 1000920 h 1096530"/>
                                <a:gd name="connsiteX52" fmla="*/ 645315 w 809837"/>
                                <a:gd name="connsiteY52" fmla="*/ 1005249 h 1096530"/>
                                <a:gd name="connsiteX53" fmla="*/ 627996 w 809837"/>
                                <a:gd name="connsiteY53" fmla="*/ 1031227 h 1096530"/>
                                <a:gd name="connsiteX54" fmla="*/ 619337 w 809837"/>
                                <a:gd name="connsiteY54" fmla="*/ 1044215 h 1096530"/>
                                <a:gd name="connsiteX55" fmla="*/ 615008 w 809837"/>
                                <a:gd name="connsiteY55" fmla="*/ 1065863 h 1096530"/>
                                <a:gd name="connsiteX56" fmla="*/ 576042 w 809837"/>
                                <a:gd name="connsiteY56" fmla="*/ 1078852 h 1096530"/>
                                <a:gd name="connsiteX57" fmla="*/ 537076 w 809837"/>
                                <a:gd name="connsiteY57" fmla="*/ 1087511 h 1096530"/>
                                <a:gd name="connsiteX58" fmla="*/ 519758 w 809837"/>
                                <a:gd name="connsiteY58" fmla="*/ 1052874 h 1096530"/>
                                <a:gd name="connsiteX59" fmla="*/ 515428 w 809837"/>
                                <a:gd name="connsiteY59" fmla="*/ 1035556 h 1096530"/>
                                <a:gd name="connsiteX60" fmla="*/ 502440 w 809837"/>
                                <a:gd name="connsiteY60" fmla="*/ 1026897 h 1096530"/>
                                <a:gd name="connsiteX61" fmla="*/ 493780 w 809837"/>
                                <a:gd name="connsiteY61" fmla="*/ 1018238 h 1096530"/>
                                <a:gd name="connsiteX62" fmla="*/ 489451 w 809837"/>
                                <a:gd name="connsiteY62" fmla="*/ 1005249 h 1096530"/>
                                <a:gd name="connsiteX63" fmla="*/ 472133 w 809837"/>
                                <a:gd name="connsiteY63" fmla="*/ 979272 h 1096530"/>
                                <a:gd name="connsiteX64" fmla="*/ 454815 w 809837"/>
                                <a:gd name="connsiteY64" fmla="*/ 931647 h 1096530"/>
                                <a:gd name="connsiteX65" fmla="*/ 446155 w 809837"/>
                                <a:gd name="connsiteY65" fmla="*/ 901340 h 1096530"/>
                                <a:gd name="connsiteX66" fmla="*/ 433167 w 809837"/>
                                <a:gd name="connsiteY66" fmla="*/ 888352 h 1096530"/>
                                <a:gd name="connsiteX67" fmla="*/ 415849 w 809837"/>
                                <a:gd name="connsiteY67" fmla="*/ 862374 h 1096530"/>
                                <a:gd name="connsiteX68" fmla="*/ 411519 w 809837"/>
                                <a:gd name="connsiteY68" fmla="*/ 840727 h 1096530"/>
                                <a:gd name="connsiteX69" fmla="*/ 385542 w 809837"/>
                                <a:gd name="connsiteY69" fmla="*/ 819079 h 1096530"/>
                                <a:gd name="connsiteX70" fmla="*/ 372553 w 809837"/>
                                <a:gd name="connsiteY70" fmla="*/ 801761 h 1096530"/>
                                <a:gd name="connsiteX71" fmla="*/ 359565 w 809837"/>
                                <a:gd name="connsiteY71" fmla="*/ 758465 h 1096530"/>
                                <a:gd name="connsiteX72" fmla="*/ 355235 w 809837"/>
                                <a:gd name="connsiteY72" fmla="*/ 732488 h 1096530"/>
                                <a:gd name="connsiteX73" fmla="*/ 316269 w 809837"/>
                                <a:gd name="connsiteY73" fmla="*/ 710840 h 1096530"/>
                                <a:gd name="connsiteX74" fmla="*/ 290292 w 809837"/>
                                <a:gd name="connsiteY74" fmla="*/ 693522 h 1096530"/>
                                <a:gd name="connsiteX75" fmla="*/ 281633 w 809837"/>
                                <a:gd name="connsiteY75" fmla="*/ 667545 h 1096530"/>
                                <a:gd name="connsiteX76" fmla="*/ 277303 w 809837"/>
                                <a:gd name="connsiteY76" fmla="*/ 654556 h 1096530"/>
                                <a:gd name="connsiteX77" fmla="*/ 264315 w 809837"/>
                                <a:gd name="connsiteY77" fmla="*/ 645897 h 1096530"/>
                                <a:gd name="connsiteX78" fmla="*/ 246996 w 809837"/>
                                <a:gd name="connsiteY78" fmla="*/ 637238 h 1096530"/>
                                <a:gd name="connsiteX79" fmla="*/ 242667 w 809837"/>
                                <a:gd name="connsiteY79" fmla="*/ 619920 h 1096530"/>
                                <a:gd name="connsiteX80" fmla="*/ 238337 w 809837"/>
                                <a:gd name="connsiteY80" fmla="*/ 559306 h 1096530"/>
                                <a:gd name="connsiteX81" fmla="*/ 229678 w 809837"/>
                                <a:gd name="connsiteY81" fmla="*/ 546318 h 1096530"/>
                                <a:gd name="connsiteX82" fmla="*/ 225349 w 809837"/>
                                <a:gd name="connsiteY82" fmla="*/ 503022 h 1096530"/>
                                <a:gd name="connsiteX83" fmla="*/ 216690 w 809837"/>
                                <a:gd name="connsiteY83" fmla="*/ 490034 h 1096530"/>
                                <a:gd name="connsiteX84" fmla="*/ 203701 w 809837"/>
                                <a:gd name="connsiteY84" fmla="*/ 464056 h 1096530"/>
                                <a:gd name="connsiteX85" fmla="*/ 199371 w 809837"/>
                                <a:gd name="connsiteY85" fmla="*/ 429420 h 1096530"/>
                                <a:gd name="connsiteX86" fmla="*/ 186383 w 809837"/>
                                <a:gd name="connsiteY86" fmla="*/ 425090 h 1096530"/>
                                <a:gd name="connsiteX87" fmla="*/ 151746 w 809837"/>
                                <a:gd name="connsiteY87" fmla="*/ 416431 h 1096530"/>
                                <a:gd name="connsiteX88" fmla="*/ 138758 w 809837"/>
                                <a:gd name="connsiteY88" fmla="*/ 403443 h 1096530"/>
                                <a:gd name="connsiteX89" fmla="*/ 130099 w 809837"/>
                                <a:gd name="connsiteY89" fmla="*/ 390454 h 1096530"/>
                                <a:gd name="connsiteX90" fmla="*/ 86803 w 809837"/>
                                <a:gd name="connsiteY90" fmla="*/ 368806 h 1096530"/>
                                <a:gd name="connsiteX91" fmla="*/ 43508 w 809837"/>
                                <a:gd name="connsiteY91" fmla="*/ 373136 h 1096530"/>
                                <a:gd name="connsiteX92" fmla="*/ 47837 w 809837"/>
                                <a:gd name="connsiteY92" fmla="*/ 351488 h 1096530"/>
                                <a:gd name="connsiteX93" fmla="*/ 69485 w 809837"/>
                                <a:gd name="connsiteY93" fmla="*/ 325511 h 1096530"/>
                                <a:gd name="connsiteX94" fmla="*/ 78144 w 809837"/>
                                <a:gd name="connsiteY94" fmla="*/ 299534 h 1096530"/>
                                <a:gd name="connsiteX95" fmla="*/ 82474 w 809837"/>
                                <a:gd name="connsiteY95" fmla="*/ 286545 h 1096530"/>
                                <a:gd name="connsiteX96" fmla="*/ 69485 w 809837"/>
                                <a:gd name="connsiteY96" fmla="*/ 260568 h 1096530"/>
                                <a:gd name="connsiteX97" fmla="*/ 60826 w 809837"/>
                                <a:gd name="connsiteY97" fmla="*/ 234590 h 1096530"/>
                                <a:gd name="connsiteX98" fmla="*/ 52167 w 809837"/>
                                <a:gd name="connsiteY98" fmla="*/ 221602 h 1096530"/>
                                <a:gd name="connsiteX99" fmla="*/ 47837 w 809837"/>
                                <a:gd name="connsiteY99" fmla="*/ 208613 h 1096530"/>
                                <a:gd name="connsiteX100" fmla="*/ 30519 w 809837"/>
                                <a:gd name="connsiteY100" fmla="*/ 182636 h 1096530"/>
                                <a:gd name="connsiteX101" fmla="*/ 17530 w 809837"/>
                                <a:gd name="connsiteY101" fmla="*/ 139340 h 1096530"/>
                                <a:gd name="connsiteX102" fmla="*/ 212 w 809837"/>
                                <a:gd name="connsiteY102" fmla="*/ 113363 h 1096530"/>
                                <a:gd name="connsiteX103" fmla="*/ 4542 w 809837"/>
                                <a:gd name="connsiteY103" fmla="*/ 61409 h 1096530"/>
                                <a:gd name="connsiteX104" fmla="*/ 30519 w 809837"/>
                                <a:gd name="connsiteY104" fmla="*/ 52749 h 1096530"/>
                                <a:gd name="connsiteX105" fmla="*/ 65155 w 809837"/>
                                <a:gd name="connsiteY105" fmla="*/ 57079 h 1096530"/>
                                <a:gd name="connsiteX106" fmla="*/ 60826 w 809837"/>
                                <a:gd name="connsiteY106" fmla="*/ 74397 h 1096530"/>
                                <a:gd name="connsiteX107" fmla="*/ 47837 w 809837"/>
                                <a:gd name="connsiteY107" fmla="*/ 100374 h 1096530"/>
                                <a:gd name="connsiteX108" fmla="*/ 60826 w 809837"/>
                                <a:gd name="connsiteY108" fmla="*/ 126352 h 1096530"/>
                                <a:gd name="connsiteX109" fmla="*/ 73815 w 809837"/>
                                <a:gd name="connsiteY109" fmla="*/ 135011 h 1096530"/>
                                <a:gd name="connsiteX110" fmla="*/ 82474 w 809837"/>
                                <a:gd name="connsiteY110" fmla="*/ 147999 h 1096530"/>
                                <a:gd name="connsiteX111" fmla="*/ 86803 w 809837"/>
                                <a:gd name="connsiteY111" fmla="*/ 160988 h 1096530"/>
                                <a:gd name="connsiteX112" fmla="*/ 99792 w 809837"/>
                                <a:gd name="connsiteY112" fmla="*/ 173977 h 1096530"/>
                                <a:gd name="connsiteX113" fmla="*/ 108451 w 809837"/>
                                <a:gd name="connsiteY113" fmla="*/ 186965 h 1096530"/>
                                <a:gd name="connsiteX114" fmla="*/ 134428 w 809837"/>
                                <a:gd name="connsiteY114" fmla="*/ 182636 h 1096530"/>
                                <a:gd name="connsiteX115" fmla="*/ 151746 w 809837"/>
                                <a:gd name="connsiteY115" fmla="*/ 152329 h 1096530"/>
                                <a:gd name="connsiteX116" fmla="*/ 164735 w 809837"/>
                                <a:gd name="connsiteY116" fmla="*/ 139340 h 1096530"/>
                                <a:gd name="connsiteX117" fmla="*/ 212360 w 809837"/>
                                <a:gd name="connsiteY117" fmla="*/ 135011 h 1096530"/>
                                <a:gd name="connsiteX118" fmla="*/ 221019 w 809837"/>
                                <a:gd name="connsiteY118" fmla="*/ 122022 h 1096530"/>
                                <a:gd name="connsiteX119" fmla="*/ 234008 w 809837"/>
                                <a:gd name="connsiteY119" fmla="*/ 96045 h 1096530"/>
                                <a:gd name="connsiteX120" fmla="*/ 203701 w 809837"/>
                                <a:gd name="connsiteY120" fmla="*/ 117693 h 109653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</a:cxnLst>
                              <a:rect l="l" t="t" r="r" b="b"/>
                              <a:pathLst>
                                <a:path w="809837" h="1096530">
                                  <a:moveTo>
                                    <a:pt x="203701" y="117693"/>
                                  </a:moveTo>
                                  <a:cubicBezTo>
                                    <a:pt x="208031" y="109034"/>
                                    <a:pt x="211988" y="100178"/>
                                    <a:pt x="216690" y="91715"/>
                                  </a:cubicBezTo>
                                  <a:cubicBezTo>
                                    <a:pt x="219217" y="87167"/>
                                    <a:pt x="223236" y="83482"/>
                                    <a:pt x="225349" y="78727"/>
                                  </a:cubicBezTo>
                                  <a:cubicBezTo>
                                    <a:pt x="229056" y="70386"/>
                                    <a:pt x="225349" y="55635"/>
                                    <a:pt x="234008" y="52749"/>
                                  </a:cubicBezTo>
                                  <a:cubicBezTo>
                                    <a:pt x="252641" y="46538"/>
                                    <a:pt x="242569" y="49527"/>
                                    <a:pt x="264315" y="44090"/>
                                  </a:cubicBezTo>
                                  <a:cubicBezTo>
                                    <a:pt x="268644" y="41204"/>
                                    <a:pt x="273306" y="38762"/>
                                    <a:pt x="277303" y="35431"/>
                                  </a:cubicBezTo>
                                  <a:cubicBezTo>
                                    <a:pt x="282007" y="31511"/>
                                    <a:pt x="284976" y="25481"/>
                                    <a:pt x="290292" y="22443"/>
                                  </a:cubicBezTo>
                                  <a:cubicBezTo>
                                    <a:pt x="293588" y="20560"/>
                                    <a:pt x="327945" y="14046"/>
                                    <a:pt x="329258" y="13784"/>
                                  </a:cubicBezTo>
                                  <a:cubicBezTo>
                                    <a:pt x="330701" y="9454"/>
                                    <a:pt x="331546" y="-3287"/>
                                    <a:pt x="333587" y="795"/>
                                  </a:cubicBezTo>
                                  <a:cubicBezTo>
                                    <a:pt x="337027" y="7675"/>
                                    <a:pt x="336641" y="50456"/>
                                    <a:pt x="346576" y="57079"/>
                                  </a:cubicBezTo>
                                  <a:lnTo>
                                    <a:pt x="359565" y="65738"/>
                                  </a:lnTo>
                                  <a:cubicBezTo>
                                    <a:pt x="380279" y="96810"/>
                                    <a:pt x="369525" y="84356"/>
                                    <a:pt x="389871" y="104704"/>
                                  </a:cubicBezTo>
                                  <a:cubicBezTo>
                                    <a:pt x="391314" y="111920"/>
                                    <a:pt x="391617" y="119462"/>
                                    <a:pt x="394201" y="126352"/>
                                  </a:cubicBezTo>
                                  <a:cubicBezTo>
                                    <a:pt x="396028" y="131224"/>
                                    <a:pt x="400278" y="134822"/>
                                    <a:pt x="402860" y="139340"/>
                                  </a:cubicBezTo>
                                  <a:cubicBezTo>
                                    <a:pt x="406062" y="144944"/>
                                    <a:pt x="408976" y="150727"/>
                                    <a:pt x="411519" y="156659"/>
                                  </a:cubicBezTo>
                                  <a:cubicBezTo>
                                    <a:pt x="427545" y="194053"/>
                                    <a:pt x="399847" y="137074"/>
                                    <a:pt x="420178" y="191295"/>
                                  </a:cubicBezTo>
                                  <a:cubicBezTo>
                                    <a:pt x="422005" y="196167"/>
                                    <a:pt x="425951" y="199954"/>
                                    <a:pt x="428837" y="204284"/>
                                  </a:cubicBezTo>
                                  <a:cubicBezTo>
                                    <a:pt x="443550" y="263131"/>
                                    <a:pt x="421890" y="184750"/>
                                    <a:pt x="441826" y="234590"/>
                                  </a:cubicBezTo>
                                  <a:cubicBezTo>
                                    <a:pt x="453776" y="264466"/>
                                    <a:pt x="447535" y="259853"/>
                                    <a:pt x="454815" y="286545"/>
                                  </a:cubicBezTo>
                                  <a:cubicBezTo>
                                    <a:pt x="457217" y="295351"/>
                                    <a:pt x="460588" y="303863"/>
                                    <a:pt x="463474" y="312522"/>
                                  </a:cubicBezTo>
                                  <a:cubicBezTo>
                                    <a:pt x="464917" y="316852"/>
                                    <a:pt x="465271" y="321714"/>
                                    <a:pt x="467803" y="325511"/>
                                  </a:cubicBezTo>
                                  <a:cubicBezTo>
                                    <a:pt x="478994" y="342296"/>
                                    <a:pt x="474816" y="333563"/>
                                    <a:pt x="480792" y="351488"/>
                                  </a:cubicBezTo>
                                  <a:cubicBezTo>
                                    <a:pt x="480948" y="352891"/>
                                    <a:pt x="485365" y="402909"/>
                                    <a:pt x="489451" y="412102"/>
                                  </a:cubicBezTo>
                                  <a:cubicBezTo>
                                    <a:pt x="492382" y="418696"/>
                                    <a:pt x="498302" y="423509"/>
                                    <a:pt x="502440" y="429420"/>
                                  </a:cubicBezTo>
                                  <a:cubicBezTo>
                                    <a:pt x="508408" y="437946"/>
                                    <a:pt x="519758" y="455397"/>
                                    <a:pt x="519758" y="455397"/>
                                  </a:cubicBezTo>
                                  <a:cubicBezTo>
                                    <a:pt x="521870" y="468073"/>
                                    <a:pt x="521039" y="484997"/>
                                    <a:pt x="532746" y="494363"/>
                                  </a:cubicBezTo>
                                  <a:cubicBezTo>
                                    <a:pt x="536310" y="497214"/>
                                    <a:pt x="541405" y="497250"/>
                                    <a:pt x="545735" y="498693"/>
                                  </a:cubicBezTo>
                                  <a:cubicBezTo>
                                    <a:pt x="550065" y="503022"/>
                                    <a:pt x="554804" y="506977"/>
                                    <a:pt x="558724" y="511681"/>
                                  </a:cubicBezTo>
                                  <a:cubicBezTo>
                                    <a:pt x="562055" y="515678"/>
                                    <a:pt x="563320" y="521419"/>
                                    <a:pt x="567383" y="524670"/>
                                  </a:cubicBezTo>
                                  <a:cubicBezTo>
                                    <a:pt x="570946" y="527521"/>
                                    <a:pt x="576042" y="527556"/>
                                    <a:pt x="580371" y="528999"/>
                                  </a:cubicBezTo>
                                  <a:cubicBezTo>
                                    <a:pt x="590337" y="558896"/>
                                    <a:pt x="578711" y="522911"/>
                                    <a:pt x="593360" y="576624"/>
                                  </a:cubicBezTo>
                                  <a:cubicBezTo>
                                    <a:pt x="594561" y="581027"/>
                                    <a:pt x="593976" y="586960"/>
                                    <a:pt x="597690" y="589613"/>
                                  </a:cubicBezTo>
                                  <a:cubicBezTo>
                                    <a:pt x="605117" y="594918"/>
                                    <a:pt x="623667" y="598272"/>
                                    <a:pt x="623667" y="598272"/>
                                  </a:cubicBezTo>
                                  <a:cubicBezTo>
                                    <a:pt x="630883" y="605488"/>
                                    <a:pt x="642840" y="610020"/>
                                    <a:pt x="645315" y="619920"/>
                                  </a:cubicBezTo>
                                  <a:cubicBezTo>
                                    <a:pt x="646758" y="625693"/>
                                    <a:pt x="648009" y="631517"/>
                                    <a:pt x="649644" y="637238"/>
                                  </a:cubicBezTo>
                                  <a:cubicBezTo>
                                    <a:pt x="652896" y="648620"/>
                                    <a:pt x="653282" y="655155"/>
                                    <a:pt x="666962" y="658886"/>
                                  </a:cubicBezTo>
                                  <a:cubicBezTo>
                                    <a:pt x="678188" y="661947"/>
                                    <a:pt x="690053" y="661772"/>
                                    <a:pt x="701599" y="663215"/>
                                  </a:cubicBezTo>
                                  <a:cubicBezTo>
                                    <a:pt x="749170" y="675109"/>
                                    <a:pt x="689692" y="657082"/>
                                    <a:pt x="731905" y="680534"/>
                                  </a:cubicBezTo>
                                  <a:cubicBezTo>
                                    <a:pt x="739884" y="684967"/>
                                    <a:pt x="757883" y="689193"/>
                                    <a:pt x="757883" y="689193"/>
                                  </a:cubicBezTo>
                                  <a:cubicBezTo>
                                    <a:pt x="759326" y="693522"/>
                                    <a:pt x="761396" y="697691"/>
                                    <a:pt x="762212" y="702181"/>
                                  </a:cubicBezTo>
                                  <a:cubicBezTo>
                                    <a:pt x="765675" y="721227"/>
                                    <a:pt x="762264" y="738611"/>
                                    <a:pt x="775201" y="754136"/>
                                  </a:cubicBezTo>
                                  <a:cubicBezTo>
                                    <a:pt x="778532" y="758133"/>
                                    <a:pt x="783860" y="759909"/>
                                    <a:pt x="788190" y="762795"/>
                                  </a:cubicBezTo>
                                  <a:cubicBezTo>
                                    <a:pt x="807792" y="792199"/>
                                    <a:pt x="797617" y="772302"/>
                                    <a:pt x="801178" y="836397"/>
                                  </a:cubicBezTo>
                                  <a:cubicBezTo>
                                    <a:pt x="806924" y="939834"/>
                                    <a:pt x="795285" y="900974"/>
                                    <a:pt x="809837" y="944636"/>
                                  </a:cubicBezTo>
                                  <a:cubicBezTo>
                                    <a:pt x="806432" y="954851"/>
                                    <a:pt x="806753" y="960341"/>
                                    <a:pt x="796849" y="966284"/>
                                  </a:cubicBezTo>
                                  <a:cubicBezTo>
                                    <a:pt x="792936" y="968632"/>
                                    <a:pt x="788190" y="969170"/>
                                    <a:pt x="783860" y="970613"/>
                                  </a:cubicBezTo>
                                  <a:cubicBezTo>
                                    <a:pt x="780974" y="974943"/>
                                    <a:pt x="778880" y="979923"/>
                                    <a:pt x="775201" y="983602"/>
                                  </a:cubicBezTo>
                                  <a:cubicBezTo>
                                    <a:pt x="770099" y="988704"/>
                                    <a:pt x="762502" y="991047"/>
                                    <a:pt x="757883" y="996590"/>
                                  </a:cubicBezTo>
                                  <a:cubicBezTo>
                                    <a:pt x="754961" y="1000096"/>
                                    <a:pt x="755769" y="1005589"/>
                                    <a:pt x="753553" y="1009579"/>
                                  </a:cubicBezTo>
                                  <a:cubicBezTo>
                                    <a:pt x="748499" y="1018676"/>
                                    <a:pt x="736235" y="1035556"/>
                                    <a:pt x="736235" y="1035556"/>
                                  </a:cubicBezTo>
                                  <a:cubicBezTo>
                                    <a:pt x="727678" y="1032704"/>
                                    <a:pt x="716363" y="1030199"/>
                                    <a:pt x="710258" y="1022568"/>
                                  </a:cubicBezTo>
                                  <a:cubicBezTo>
                                    <a:pt x="686359" y="992693"/>
                                    <a:pt x="730160" y="1025734"/>
                                    <a:pt x="692940" y="1000920"/>
                                  </a:cubicBezTo>
                                  <a:cubicBezTo>
                                    <a:pt x="677065" y="1002363"/>
                                    <a:pt x="659760" y="998508"/>
                                    <a:pt x="645315" y="1005249"/>
                                  </a:cubicBezTo>
                                  <a:cubicBezTo>
                                    <a:pt x="635884" y="1009650"/>
                                    <a:pt x="633769" y="1022568"/>
                                    <a:pt x="627996" y="1031227"/>
                                  </a:cubicBezTo>
                                  <a:lnTo>
                                    <a:pt x="619337" y="1044215"/>
                                  </a:lnTo>
                                  <a:cubicBezTo>
                                    <a:pt x="617894" y="1051431"/>
                                    <a:pt x="618659" y="1059474"/>
                                    <a:pt x="615008" y="1065863"/>
                                  </a:cubicBezTo>
                                  <a:cubicBezTo>
                                    <a:pt x="608600" y="1077077"/>
                                    <a:pt x="583727" y="1077571"/>
                                    <a:pt x="576042" y="1078852"/>
                                  </a:cubicBezTo>
                                  <a:cubicBezTo>
                                    <a:pt x="545735" y="1099056"/>
                                    <a:pt x="558724" y="1101943"/>
                                    <a:pt x="537076" y="1087511"/>
                                  </a:cubicBezTo>
                                  <a:cubicBezTo>
                                    <a:pt x="527126" y="1057661"/>
                                    <a:pt x="534871" y="1067988"/>
                                    <a:pt x="519758" y="1052874"/>
                                  </a:cubicBezTo>
                                  <a:cubicBezTo>
                                    <a:pt x="518315" y="1047101"/>
                                    <a:pt x="518729" y="1040507"/>
                                    <a:pt x="515428" y="1035556"/>
                                  </a:cubicBezTo>
                                  <a:cubicBezTo>
                                    <a:pt x="512542" y="1031227"/>
                                    <a:pt x="506503" y="1030147"/>
                                    <a:pt x="502440" y="1026897"/>
                                  </a:cubicBezTo>
                                  <a:cubicBezTo>
                                    <a:pt x="499252" y="1024347"/>
                                    <a:pt x="496667" y="1021124"/>
                                    <a:pt x="493780" y="1018238"/>
                                  </a:cubicBezTo>
                                  <a:cubicBezTo>
                                    <a:pt x="492337" y="1013908"/>
                                    <a:pt x="491667" y="1009239"/>
                                    <a:pt x="489451" y="1005249"/>
                                  </a:cubicBezTo>
                                  <a:cubicBezTo>
                                    <a:pt x="484397" y="996152"/>
                                    <a:pt x="472133" y="979272"/>
                                    <a:pt x="472133" y="979272"/>
                                  </a:cubicBezTo>
                                  <a:cubicBezTo>
                                    <a:pt x="462212" y="939588"/>
                                    <a:pt x="470075" y="954538"/>
                                    <a:pt x="454815" y="931647"/>
                                  </a:cubicBezTo>
                                  <a:cubicBezTo>
                                    <a:pt x="454237" y="929337"/>
                                    <a:pt x="448640" y="905067"/>
                                    <a:pt x="446155" y="901340"/>
                                  </a:cubicBezTo>
                                  <a:cubicBezTo>
                                    <a:pt x="442759" y="896246"/>
                                    <a:pt x="436926" y="893185"/>
                                    <a:pt x="433167" y="888352"/>
                                  </a:cubicBezTo>
                                  <a:cubicBezTo>
                                    <a:pt x="426778" y="880137"/>
                                    <a:pt x="415849" y="862374"/>
                                    <a:pt x="415849" y="862374"/>
                                  </a:cubicBezTo>
                                  <a:cubicBezTo>
                                    <a:pt x="414406" y="855158"/>
                                    <a:pt x="414810" y="847309"/>
                                    <a:pt x="411519" y="840727"/>
                                  </a:cubicBezTo>
                                  <a:cubicBezTo>
                                    <a:pt x="404426" y="826541"/>
                                    <a:pt x="395488" y="829025"/>
                                    <a:pt x="385542" y="819079"/>
                                  </a:cubicBezTo>
                                  <a:cubicBezTo>
                                    <a:pt x="380440" y="813977"/>
                                    <a:pt x="376883" y="807534"/>
                                    <a:pt x="372553" y="801761"/>
                                  </a:cubicBezTo>
                                  <a:cubicBezTo>
                                    <a:pt x="367027" y="785182"/>
                                    <a:pt x="362838" y="774832"/>
                                    <a:pt x="359565" y="758465"/>
                                  </a:cubicBezTo>
                                  <a:cubicBezTo>
                                    <a:pt x="357843" y="749857"/>
                                    <a:pt x="360269" y="739680"/>
                                    <a:pt x="355235" y="732488"/>
                                  </a:cubicBezTo>
                                  <a:cubicBezTo>
                                    <a:pt x="338177" y="708120"/>
                                    <a:pt x="333554" y="720443"/>
                                    <a:pt x="316269" y="710840"/>
                                  </a:cubicBezTo>
                                  <a:cubicBezTo>
                                    <a:pt x="307172" y="705786"/>
                                    <a:pt x="290292" y="693522"/>
                                    <a:pt x="290292" y="693522"/>
                                  </a:cubicBezTo>
                                  <a:lnTo>
                                    <a:pt x="281633" y="667545"/>
                                  </a:lnTo>
                                  <a:cubicBezTo>
                                    <a:pt x="280190" y="663215"/>
                                    <a:pt x="281100" y="657088"/>
                                    <a:pt x="277303" y="654556"/>
                                  </a:cubicBezTo>
                                  <a:cubicBezTo>
                                    <a:pt x="272974" y="651670"/>
                                    <a:pt x="268833" y="648479"/>
                                    <a:pt x="264315" y="645897"/>
                                  </a:cubicBezTo>
                                  <a:cubicBezTo>
                                    <a:pt x="258711" y="642695"/>
                                    <a:pt x="252769" y="640124"/>
                                    <a:pt x="246996" y="637238"/>
                                  </a:cubicBezTo>
                                  <a:cubicBezTo>
                                    <a:pt x="245553" y="631465"/>
                                    <a:pt x="243324" y="625834"/>
                                    <a:pt x="242667" y="619920"/>
                                  </a:cubicBezTo>
                                  <a:cubicBezTo>
                                    <a:pt x="240430" y="599788"/>
                                    <a:pt x="241857" y="579254"/>
                                    <a:pt x="238337" y="559306"/>
                                  </a:cubicBezTo>
                                  <a:cubicBezTo>
                                    <a:pt x="237433" y="554182"/>
                                    <a:pt x="232564" y="550647"/>
                                    <a:pt x="229678" y="546318"/>
                                  </a:cubicBezTo>
                                  <a:cubicBezTo>
                                    <a:pt x="228235" y="531886"/>
                                    <a:pt x="228610" y="517155"/>
                                    <a:pt x="225349" y="503022"/>
                                  </a:cubicBezTo>
                                  <a:cubicBezTo>
                                    <a:pt x="224179" y="497952"/>
                                    <a:pt x="219017" y="494688"/>
                                    <a:pt x="216690" y="490034"/>
                                  </a:cubicBezTo>
                                  <a:cubicBezTo>
                                    <a:pt x="198762" y="454179"/>
                                    <a:pt x="228519" y="501285"/>
                                    <a:pt x="203701" y="464056"/>
                                  </a:cubicBezTo>
                                  <a:cubicBezTo>
                                    <a:pt x="202258" y="452511"/>
                                    <a:pt x="204096" y="440052"/>
                                    <a:pt x="199371" y="429420"/>
                                  </a:cubicBezTo>
                                  <a:cubicBezTo>
                                    <a:pt x="197518" y="425250"/>
                                    <a:pt x="190810" y="426197"/>
                                    <a:pt x="186383" y="425090"/>
                                  </a:cubicBezTo>
                                  <a:lnTo>
                                    <a:pt x="151746" y="416431"/>
                                  </a:lnTo>
                                  <a:cubicBezTo>
                                    <a:pt x="147417" y="412102"/>
                                    <a:pt x="142678" y="408147"/>
                                    <a:pt x="138758" y="403443"/>
                                  </a:cubicBezTo>
                                  <a:cubicBezTo>
                                    <a:pt x="135427" y="399445"/>
                                    <a:pt x="134015" y="393881"/>
                                    <a:pt x="130099" y="390454"/>
                                  </a:cubicBezTo>
                                  <a:cubicBezTo>
                                    <a:pt x="109481" y="372413"/>
                                    <a:pt x="108322" y="374186"/>
                                    <a:pt x="86803" y="368806"/>
                                  </a:cubicBezTo>
                                  <a:cubicBezTo>
                                    <a:pt x="72371" y="370249"/>
                                    <a:pt x="56762" y="379026"/>
                                    <a:pt x="43508" y="373136"/>
                                  </a:cubicBezTo>
                                  <a:cubicBezTo>
                                    <a:pt x="36783" y="370147"/>
                                    <a:pt x="45253" y="358378"/>
                                    <a:pt x="47837" y="351488"/>
                                  </a:cubicBezTo>
                                  <a:cubicBezTo>
                                    <a:pt x="51454" y="341842"/>
                                    <a:pt x="62745" y="332250"/>
                                    <a:pt x="69485" y="325511"/>
                                  </a:cubicBezTo>
                                  <a:lnTo>
                                    <a:pt x="78144" y="299534"/>
                                  </a:lnTo>
                                  <a:lnTo>
                                    <a:pt x="82474" y="286545"/>
                                  </a:lnTo>
                                  <a:cubicBezTo>
                                    <a:pt x="66678" y="239162"/>
                                    <a:pt x="91872" y="310938"/>
                                    <a:pt x="69485" y="260568"/>
                                  </a:cubicBezTo>
                                  <a:cubicBezTo>
                                    <a:pt x="65778" y="252227"/>
                                    <a:pt x="65889" y="242185"/>
                                    <a:pt x="60826" y="234590"/>
                                  </a:cubicBezTo>
                                  <a:cubicBezTo>
                                    <a:pt x="57940" y="230261"/>
                                    <a:pt x="54494" y="226256"/>
                                    <a:pt x="52167" y="221602"/>
                                  </a:cubicBezTo>
                                  <a:cubicBezTo>
                                    <a:pt x="50126" y="217520"/>
                                    <a:pt x="50053" y="212603"/>
                                    <a:pt x="47837" y="208613"/>
                                  </a:cubicBezTo>
                                  <a:cubicBezTo>
                                    <a:pt x="42783" y="199516"/>
                                    <a:pt x="30519" y="182636"/>
                                    <a:pt x="30519" y="182636"/>
                                  </a:cubicBezTo>
                                  <a:cubicBezTo>
                                    <a:pt x="23277" y="124691"/>
                                    <a:pt x="35262" y="162982"/>
                                    <a:pt x="17530" y="139340"/>
                                  </a:cubicBezTo>
                                  <a:cubicBezTo>
                                    <a:pt x="11286" y="131015"/>
                                    <a:pt x="212" y="113363"/>
                                    <a:pt x="212" y="113363"/>
                                  </a:cubicBezTo>
                                  <a:cubicBezTo>
                                    <a:pt x="1655" y="96045"/>
                                    <a:pt x="-3230" y="76952"/>
                                    <a:pt x="4542" y="61409"/>
                                  </a:cubicBezTo>
                                  <a:cubicBezTo>
                                    <a:pt x="8624" y="53245"/>
                                    <a:pt x="30519" y="52749"/>
                                    <a:pt x="30519" y="52749"/>
                                  </a:cubicBezTo>
                                  <a:cubicBezTo>
                                    <a:pt x="42064" y="54192"/>
                                    <a:pt x="55687" y="50316"/>
                                    <a:pt x="65155" y="57079"/>
                                  </a:cubicBezTo>
                                  <a:cubicBezTo>
                                    <a:pt x="69997" y="60538"/>
                                    <a:pt x="62461" y="68676"/>
                                    <a:pt x="60826" y="74397"/>
                                  </a:cubicBezTo>
                                  <a:cubicBezTo>
                                    <a:pt x="56345" y="90080"/>
                                    <a:pt x="57324" y="86145"/>
                                    <a:pt x="47837" y="100374"/>
                                  </a:cubicBezTo>
                                  <a:cubicBezTo>
                                    <a:pt x="51358" y="110937"/>
                                    <a:pt x="52434" y="117960"/>
                                    <a:pt x="60826" y="126352"/>
                                  </a:cubicBezTo>
                                  <a:cubicBezTo>
                                    <a:pt x="64505" y="130031"/>
                                    <a:pt x="69485" y="132125"/>
                                    <a:pt x="73815" y="135011"/>
                                  </a:cubicBezTo>
                                  <a:cubicBezTo>
                                    <a:pt x="76701" y="139340"/>
                                    <a:pt x="80147" y="143345"/>
                                    <a:pt x="82474" y="147999"/>
                                  </a:cubicBezTo>
                                  <a:cubicBezTo>
                                    <a:pt x="84515" y="152081"/>
                                    <a:pt x="84272" y="157191"/>
                                    <a:pt x="86803" y="160988"/>
                                  </a:cubicBezTo>
                                  <a:cubicBezTo>
                                    <a:pt x="90199" y="166083"/>
                                    <a:pt x="95872" y="169273"/>
                                    <a:pt x="99792" y="173977"/>
                                  </a:cubicBezTo>
                                  <a:cubicBezTo>
                                    <a:pt x="103123" y="177974"/>
                                    <a:pt x="105565" y="182636"/>
                                    <a:pt x="108451" y="186965"/>
                                  </a:cubicBezTo>
                                  <a:cubicBezTo>
                                    <a:pt x="117110" y="185522"/>
                                    <a:pt x="126754" y="186899"/>
                                    <a:pt x="134428" y="182636"/>
                                  </a:cubicBezTo>
                                  <a:cubicBezTo>
                                    <a:pt x="153809" y="171869"/>
                                    <a:pt x="142825" y="165711"/>
                                    <a:pt x="151746" y="152329"/>
                                  </a:cubicBezTo>
                                  <a:cubicBezTo>
                                    <a:pt x="155142" y="147234"/>
                                    <a:pt x="158848" y="141022"/>
                                    <a:pt x="164735" y="139340"/>
                                  </a:cubicBezTo>
                                  <a:cubicBezTo>
                                    <a:pt x="180062" y="134961"/>
                                    <a:pt x="196485" y="136454"/>
                                    <a:pt x="212360" y="135011"/>
                                  </a:cubicBezTo>
                                  <a:cubicBezTo>
                                    <a:pt x="215246" y="130681"/>
                                    <a:pt x="218692" y="126676"/>
                                    <a:pt x="221019" y="122022"/>
                                  </a:cubicBezTo>
                                  <a:cubicBezTo>
                                    <a:pt x="238945" y="86172"/>
                                    <a:pt x="209192" y="133271"/>
                                    <a:pt x="234008" y="96045"/>
                                  </a:cubicBezTo>
                                  <a:lnTo>
                                    <a:pt x="203701" y="11769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accent4">
                                <a:lumMod val="75000"/>
                              </a:schemeClr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/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>
                                <a:defRPr/>
                              </a:pPr>
                              <a:endParaRPr lang="es-PE" sz="1000"/>
                            </a:p>
                          </p:txBody>
                        </p:sp>
                        <p:sp>
                          <p:nvSpPr>
                            <p:cNvPr id="87" name="Forma libre 86">
                              <a:extLst>
                                <a:ext uri="{FF2B5EF4-FFF2-40B4-BE49-F238E27FC236}">
                                  <a16:creationId xmlns:a16="http://schemas.microsoft.com/office/drawing/2014/main" id="{44852FB3-A1DA-4611-BD61-0F9575768EF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568858" y="4004683"/>
                              <a:ext cx="1292503" cy="1507835"/>
                            </a:xfrm>
                            <a:custGeom>
                              <a:avLst/>
                              <a:gdLst>
                                <a:gd name="connsiteX0" fmla="*/ 246784 w 1295297"/>
                                <a:gd name="connsiteY0" fmla="*/ 749011 h 1493693"/>
                                <a:gd name="connsiteX1" fmla="*/ 225136 w 1295297"/>
                                <a:gd name="connsiteY1" fmla="*/ 744682 h 1493693"/>
                                <a:gd name="connsiteX2" fmla="*/ 220807 w 1295297"/>
                                <a:gd name="connsiteY2" fmla="*/ 731693 h 1493693"/>
                                <a:gd name="connsiteX3" fmla="*/ 216477 w 1295297"/>
                                <a:gd name="connsiteY3" fmla="*/ 679739 h 1493693"/>
                                <a:gd name="connsiteX4" fmla="*/ 190500 w 1295297"/>
                                <a:gd name="connsiteY4" fmla="*/ 653761 h 1493693"/>
                                <a:gd name="connsiteX5" fmla="*/ 181841 w 1295297"/>
                                <a:gd name="connsiteY5" fmla="*/ 640773 h 1493693"/>
                                <a:gd name="connsiteX6" fmla="*/ 177511 w 1295297"/>
                                <a:gd name="connsiteY6" fmla="*/ 606136 h 1493693"/>
                                <a:gd name="connsiteX7" fmla="*/ 155864 w 1295297"/>
                                <a:gd name="connsiteY7" fmla="*/ 584489 h 1493693"/>
                                <a:gd name="connsiteX8" fmla="*/ 142875 w 1295297"/>
                                <a:gd name="connsiteY8" fmla="*/ 571500 h 1493693"/>
                                <a:gd name="connsiteX9" fmla="*/ 138546 w 1295297"/>
                                <a:gd name="connsiteY9" fmla="*/ 558511 h 1493693"/>
                                <a:gd name="connsiteX10" fmla="*/ 134216 w 1295297"/>
                                <a:gd name="connsiteY10" fmla="*/ 532534 h 1493693"/>
                                <a:gd name="connsiteX11" fmla="*/ 121227 w 1295297"/>
                                <a:gd name="connsiteY11" fmla="*/ 519545 h 1493693"/>
                                <a:gd name="connsiteX12" fmla="*/ 108239 w 1295297"/>
                                <a:gd name="connsiteY12" fmla="*/ 493568 h 1493693"/>
                                <a:gd name="connsiteX13" fmla="*/ 82261 w 1295297"/>
                                <a:gd name="connsiteY13" fmla="*/ 476250 h 1493693"/>
                                <a:gd name="connsiteX14" fmla="*/ 73602 w 1295297"/>
                                <a:gd name="connsiteY14" fmla="*/ 458932 h 1493693"/>
                                <a:gd name="connsiteX15" fmla="*/ 47625 w 1295297"/>
                                <a:gd name="connsiteY15" fmla="*/ 432955 h 1493693"/>
                                <a:gd name="connsiteX16" fmla="*/ 43296 w 1295297"/>
                                <a:gd name="connsiteY16" fmla="*/ 415636 h 1493693"/>
                                <a:gd name="connsiteX17" fmla="*/ 21648 w 1295297"/>
                                <a:gd name="connsiteY17" fmla="*/ 393989 h 1493693"/>
                                <a:gd name="connsiteX18" fmla="*/ 0 w 1295297"/>
                                <a:gd name="connsiteY18" fmla="*/ 368011 h 1493693"/>
                                <a:gd name="connsiteX19" fmla="*/ 4330 w 1295297"/>
                                <a:gd name="connsiteY19" fmla="*/ 342034 h 1493693"/>
                                <a:gd name="connsiteX20" fmla="*/ 17318 w 1295297"/>
                                <a:gd name="connsiteY20" fmla="*/ 346364 h 1493693"/>
                                <a:gd name="connsiteX21" fmla="*/ 95250 w 1295297"/>
                                <a:gd name="connsiteY21" fmla="*/ 350693 h 1493693"/>
                                <a:gd name="connsiteX22" fmla="*/ 147205 w 1295297"/>
                                <a:gd name="connsiteY22" fmla="*/ 363682 h 1493693"/>
                                <a:gd name="connsiteX23" fmla="*/ 160193 w 1295297"/>
                                <a:gd name="connsiteY23" fmla="*/ 355023 h 1493693"/>
                                <a:gd name="connsiteX24" fmla="*/ 164523 w 1295297"/>
                                <a:gd name="connsiteY24" fmla="*/ 342034 h 1493693"/>
                                <a:gd name="connsiteX25" fmla="*/ 177511 w 1295297"/>
                                <a:gd name="connsiteY25" fmla="*/ 329045 h 1493693"/>
                                <a:gd name="connsiteX26" fmla="*/ 194830 w 1295297"/>
                                <a:gd name="connsiteY26" fmla="*/ 290080 h 1493693"/>
                                <a:gd name="connsiteX27" fmla="*/ 181841 w 1295297"/>
                                <a:gd name="connsiteY27" fmla="*/ 255443 h 1493693"/>
                                <a:gd name="connsiteX28" fmla="*/ 168852 w 1295297"/>
                                <a:gd name="connsiteY28" fmla="*/ 233795 h 1493693"/>
                                <a:gd name="connsiteX29" fmla="*/ 164523 w 1295297"/>
                                <a:gd name="connsiteY29" fmla="*/ 216477 h 1493693"/>
                                <a:gd name="connsiteX30" fmla="*/ 151534 w 1295297"/>
                                <a:gd name="connsiteY30" fmla="*/ 212148 h 1493693"/>
                                <a:gd name="connsiteX31" fmla="*/ 142875 w 1295297"/>
                                <a:gd name="connsiteY31" fmla="*/ 186170 h 1493693"/>
                                <a:gd name="connsiteX32" fmla="*/ 147205 w 1295297"/>
                                <a:gd name="connsiteY32" fmla="*/ 129886 h 1493693"/>
                                <a:gd name="connsiteX33" fmla="*/ 164523 w 1295297"/>
                                <a:gd name="connsiteY33" fmla="*/ 103909 h 1493693"/>
                                <a:gd name="connsiteX34" fmla="*/ 173182 w 1295297"/>
                                <a:gd name="connsiteY34" fmla="*/ 90920 h 1493693"/>
                                <a:gd name="connsiteX35" fmla="*/ 177511 w 1295297"/>
                                <a:gd name="connsiteY35" fmla="*/ 77932 h 1493693"/>
                                <a:gd name="connsiteX36" fmla="*/ 181841 w 1295297"/>
                                <a:gd name="connsiteY36" fmla="*/ 47625 h 1493693"/>
                                <a:gd name="connsiteX37" fmla="*/ 190500 w 1295297"/>
                                <a:gd name="connsiteY37" fmla="*/ 34636 h 1493693"/>
                                <a:gd name="connsiteX38" fmla="*/ 225136 w 1295297"/>
                                <a:gd name="connsiteY38" fmla="*/ 25977 h 1493693"/>
                                <a:gd name="connsiteX39" fmla="*/ 242455 w 1295297"/>
                                <a:gd name="connsiteY39" fmla="*/ 8659 h 1493693"/>
                                <a:gd name="connsiteX40" fmla="*/ 246784 w 1295297"/>
                                <a:gd name="connsiteY40" fmla="*/ 21648 h 1493693"/>
                                <a:gd name="connsiteX41" fmla="*/ 303068 w 1295297"/>
                                <a:gd name="connsiteY41" fmla="*/ 12989 h 1493693"/>
                                <a:gd name="connsiteX42" fmla="*/ 329046 w 1295297"/>
                                <a:gd name="connsiteY42" fmla="*/ 0 h 1493693"/>
                                <a:gd name="connsiteX43" fmla="*/ 355023 w 1295297"/>
                                <a:gd name="connsiteY43" fmla="*/ 4330 h 1493693"/>
                                <a:gd name="connsiteX44" fmla="*/ 372341 w 1295297"/>
                                <a:gd name="connsiteY44" fmla="*/ 8659 h 1493693"/>
                                <a:gd name="connsiteX45" fmla="*/ 428625 w 1295297"/>
                                <a:gd name="connsiteY45" fmla="*/ 12989 h 1493693"/>
                                <a:gd name="connsiteX46" fmla="*/ 497898 w 1295297"/>
                                <a:gd name="connsiteY46" fmla="*/ 34636 h 1493693"/>
                                <a:gd name="connsiteX47" fmla="*/ 502227 w 1295297"/>
                                <a:gd name="connsiteY47" fmla="*/ 47625 h 1493693"/>
                                <a:gd name="connsiteX48" fmla="*/ 515216 w 1295297"/>
                                <a:gd name="connsiteY48" fmla="*/ 51955 h 1493693"/>
                                <a:gd name="connsiteX49" fmla="*/ 562841 w 1295297"/>
                                <a:gd name="connsiteY49" fmla="*/ 47625 h 1493693"/>
                                <a:gd name="connsiteX50" fmla="*/ 567171 w 1295297"/>
                                <a:gd name="connsiteY50" fmla="*/ 34636 h 1493693"/>
                                <a:gd name="connsiteX51" fmla="*/ 619125 w 1295297"/>
                                <a:gd name="connsiteY51" fmla="*/ 25977 h 1493693"/>
                                <a:gd name="connsiteX52" fmla="*/ 632114 w 1295297"/>
                                <a:gd name="connsiteY52" fmla="*/ 30307 h 1493693"/>
                                <a:gd name="connsiteX53" fmla="*/ 619125 w 1295297"/>
                                <a:gd name="connsiteY53" fmla="*/ 90920 h 1493693"/>
                                <a:gd name="connsiteX54" fmla="*/ 610466 w 1295297"/>
                                <a:gd name="connsiteY54" fmla="*/ 99580 h 1493693"/>
                                <a:gd name="connsiteX55" fmla="*/ 606136 w 1295297"/>
                                <a:gd name="connsiteY55" fmla="*/ 112568 h 1493693"/>
                                <a:gd name="connsiteX56" fmla="*/ 593148 w 1295297"/>
                                <a:gd name="connsiteY56" fmla="*/ 121227 h 1493693"/>
                                <a:gd name="connsiteX57" fmla="*/ 584489 w 1295297"/>
                                <a:gd name="connsiteY57" fmla="*/ 134216 h 1493693"/>
                                <a:gd name="connsiteX58" fmla="*/ 593148 w 1295297"/>
                                <a:gd name="connsiteY58" fmla="*/ 190500 h 1493693"/>
                                <a:gd name="connsiteX59" fmla="*/ 597477 w 1295297"/>
                                <a:gd name="connsiteY59" fmla="*/ 207818 h 1493693"/>
                                <a:gd name="connsiteX60" fmla="*/ 606136 w 1295297"/>
                                <a:gd name="connsiteY60" fmla="*/ 220807 h 1493693"/>
                                <a:gd name="connsiteX61" fmla="*/ 610466 w 1295297"/>
                                <a:gd name="connsiteY61" fmla="*/ 251114 h 1493693"/>
                                <a:gd name="connsiteX62" fmla="*/ 636443 w 1295297"/>
                                <a:gd name="connsiteY62" fmla="*/ 264102 h 1493693"/>
                                <a:gd name="connsiteX63" fmla="*/ 645102 w 1295297"/>
                                <a:gd name="connsiteY63" fmla="*/ 277091 h 1493693"/>
                                <a:gd name="connsiteX64" fmla="*/ 658091 w 1295297"/>
                                <a:gd name="connsiteY64" fmla="*/ 285750 h 1493693"/>
                                <a:gd name="connsiteX65" fmla="*/ 688398 w 1295297"/>
                                <a:gd name="connsiteY65" fmla="*/ 320386 h 1493693"/>
                                <a:gd name="connsiteX66" fmla="*/ 705716 w 1295297"/>
                                <a:gd name="connsiteY66" fmla="*/ 324716 h 1493693"/>
                                <a:gd name="connsiteX67" fmla="*/ 710046 w 1295297"/>
                                <a:gd name="connsiteY67" fmla="*/ 372341 h 1493693"/>
                                <a:gd name="connsiteX68" fmla="*/ 718705 w 1295297"/>
                                <a:gd name="connsiteY68" fmla="*/ 398318 h 1493693"/>
                                <a:gd name="connsiteX69" fmla="*/ 718705 w 1295297"/>
                                <a:gd name="connsiteY69" fmla="*/ 445943 h 1493693"/>
                                <a:gd name="connsiteX70" fmla="*/ 731693 w 1295297"/>
                                <a:gd name="connsiteY70" fmla="*/ 450273 h 1493693"/>
                                <a:gd name="connsiteX71" fmla="*/ 744682 w 1295297"/>
                                <a:gd name="connsiteY71" fmla="*/ 458932 h 1493693"/>
                                <a:gd name="connsiteX72" fmla="*/ 757671 w 1295297"/>
                                <a:gd name="connsiteY72" fmla="*/ 502227 h 1493693"/>
                                <a:gd name="connsiteX73" fmla="*/ 766330 w 1295297"/>
                                <a:gd name="connsiteY73" fmla="*/ 515216 h 1493693"/>
                                <a:gd name="connsiteX74" fmla="*/ 779318 w 1295297"/>
                                <a:gd name="connsiteY74" fmla="*/ 523875 h 1493693"/>
                                <a:gd name="connsiteX75" fmla="*/ 792307 w 1295297"/>
                                <a:gd name="connsiteY75" fmla="*/ 528205 h 1493693"/>
                                <a:gd name="connsiteX76" fmla="*/ 844261 w 1295297"/>
                                <a:gd name="connsiteY76" fmla="*/ 532534 h 1493693"/>
                                <a:gd name="connsiteX77" fmla="*/ 870239 w 1295297"/>
                                <a:gd name="connsiteY77" fmla="*/ 545523 h 1493693"/>
                                <a:gd name="connsiteX78" fmla="*/ 883227 w 1295297"/>
                                <a:gd name="connsiteY78" fmla="*/ 558511 h 1493693"/>
                                <a:gd name="connsiteX79" fmla="*/ 896216 w 1295297"/>
                                <a:gd name="connsiteY79" fmla="*/ 562841 h 1493693"/>
                                <a:gd name="connsiteX80" fmla="*/ 939511 w 1295297"/>
                                <a:gd name="connsiteY80" fmla="*/ 571500 h 1493693"/>
                                <a:gd name="connsiteX81" fmla="*/ 952500 w 1295297"/>
                                <a:gd name="connsiteY81" fmla="*/ 584489 h 1493693"/>
                                <a:gd name="connsiteX82" fmla="*/ 1000125 w 1295297"/>
                                <a:gd name="connsiteY82" fmla="*/ 593148 h 1493693"/>
                                <a:gd name="connsiteX83" fmla="*/ 1017443 w 1295297"/>
                                <a:gd name="connsiteY83" fmla="*/ 614795 h 1493693"/>
                                <a:gd name="connsiteX84" fmla="*/ 1021773 w 1295297"/>
                                <a:gd name="connsiteY84" fmla="*/ 627784 h 1493693"/>
                                <a:gd name="connsiteX85" fmla="*/ 1030432 w 1295297"/>
                                <a:gd name="connsiteY85" fmla="*/ 640773 h 1493693"/>
                                <a:gd name="connsiteX86" fmla="*/ 1034761 w 1295297"/>
                                <a:gd name="connsiteY86" fmla="*/ 653761 h 1493693"/>
                                <a:gd name="connsiteX87" fmla="*/ 1043421 w 1295297"/>
                                <a:gd name="connsiteY87" fmla="*/ 662420 h 1493693"/>
                                <a:gd name="connsiteX88" fmla="*/ 1052080 w 1295297"/>
                                <a:gd name="connsiteY88" fmla="*/ 675409 h 1493693"/>
                                <a:gd name="connsiteX89" fmla="*/ 1065068 w 1295297"/>
                                <a:gd name="connsiteY89" fmla="*/ 701386 h 1493693"/>
                                <a:gd name="connsiteX90" fmla="*/ 1078057 w 1295297"/>
                                <a:gd name="connsiteY90" fmla="*/ 710045 h 1493693"/>
                                <a:gd name="connsiteX91" fmla="*/ 1091046 w 1295297"/>
                                <a:gd name="connsiteY91" fmla="*/ 684068 h 1493693"/>
                                <a:gd name="connsiteX92" fmla="*/ 1117023 w 1295297"/>
                                <a:gd name="connsiteY92" fmla="*/ 671080 h 1493693"/>
                                <a:gd name="connsiteX93" fmla="*/ 1173307 w 1295297"/>
                                <a:gd name="connsiteY93" fmla="*/ 658091 h 1493693"/>
                                <a:gd name="connsiteX94" fmla="*/ 1181966 w 1295297"/>
                                <a:gd name="connsiteY94" fmla="*/ 645102 h 1493693"/>
                                <a:gd name="connsiteX95" fmla="*/ 1229591 w 1295297"/>
                                <a:gd name="connsiteY95" fmla="*/ 653761 h 1493693"/>
                                <a:gd name="connsiteX96" fmla="*/ 1242580 w 1295297"/>
                                <a:gd name="connsiteY96" fmla="*/ 662420 h 1493693"/>
                                <a:gd name="connsiteX97" fmla="*/ 1251239 w 1295297"/>
                                <a:gd name="connsiteY97" fmla="*/ 671080 h 1493693"/>
                                <a:gd name="connsiteX98" fmla="*/ 1268557 w 1295297"/>
                                <a:gd name="connsiteY98" fmla="*/ 675409 h 1493693"/>
                                <a:gd name="connsiteX99" fmla="*/ 1281546 w 1295297"/>
                                <a:gd name="connsiteY99" fmla="*/ 679739 h 1493693"/>
                                <a:gd name="connsiteX100" fmla="*/ 1277216 w 1295297"/>
                                <a:gd name="connsiteY100" fmla="*/ 701386 h 1493693"/>
                                <a:gd name="connsiteX101" fmla="*/ 1290205 w 1295297"/>
                                <a:gd name="connsiteY101" fmla="*/ 727364 h 1493693"/>
                                <a:gd name="connsiteX102" fmla="*/ 1290205 w 1295297"/>
                                <a:gd name="connsiteY102" fmla="*/ 762000 h 1493693"/>
                                <a:gd name="connsiteX103" fmla="*/ 1277216 w 1295297"/>
                                <a:gd name="connsiteY103" fmla="*/ 770659 h 1493693"/>
                                <a:gd name="connsiteX104" fmla="*/ 1259898 w 1295297"/>
                                <a:gd name="connsiteY104" fmla="*/ 796636 h 1493693"/>
                                <a:gd name="connsiteX105" fmla="*/ 1255568 w 1295297"/>
                                <a:gd name="connsiteY105" fmla="*/ 809625 h 1493693"/>
                                <a:gd name="connsiteX106" fmla="*/ 1225261 w 1295297"/>
                                <a:gd name="connsiteY106" fmla="*/ 822614 h 1493693"/>
                                <a:gd name="connsiteX107" fmla="*/ 1186296 w 1295297"/>
                                <a:gd name="connsiteY107" fmla="*/ 839932 h 1493693"/>
                                <a:gd name="connsiteX108" fmla="*/ 1173307 w 1295297"/>
                                <a:gd name="connsiteY108" fmla="*/ 891886 h 1493693"/>
                                <a:gd name="connsiteX109" fmla="*/ 1168977 w 1295297"/>
                                <a:gd name="connsiteY109" fmla="*/ 904875 h 1493693"/>
                                <a:gd name="connsiteX110" fmla="*/ 1155989 w 1295297"/>
                                <a:gd name="connsiteY110" fmla="*/ 909205 h 1493693"/>
                                <a:gd name="connsiteX111" fmla="*/ 1130011 w 1295297"/>
                                <a:gd name="connsiteY111" fmla="*/ 930852 h 1493693"/>
                                <a:gd name="connsiteX112" fmla="*/ 1121352 w 1295297"/>
                                <a:gd name="connsiteY112" fmla="*/ 948170 h 1493693"/>
                                <a:gd name="connsiteX113" fmla="*/ 1143000 w 1295297"/>
                                <a:gd name="connsiteY113" fmla="*/ 965489 h 1493693"/>
                                <a:gd name="connsiteX114" fmla="*/ 1147330 w 1295297"/>
                                <a:gd name="connsiteY114" fmla="*/ 1008784 h 1493693"/>
                                <a:gd name="connsiteX115" fmla="*/ 1134341 w 1295297"/>
                                <a:gd name="connsiteY115" fmla="*/ 1017443 h 1493693"/>
                                <a:gd name="connsiteX116" fmla="*/ 1125682 w 1295297"/>
                                <a:gd name="connsiteY116" fmla="*/ 1030432 h 1493693"/>
                                <a:gd name="connsiteX117" fmla="*/ 1108364 w 1295297"/>
                                <a:gd name="connsiteY117" fmla="*/ 1069398 h 1493693"/>
                                <a:gd name="connsiteX118" fmla="*/ 1108364 w 1295297"/>
                                <a:gd name="connsiteY118" fmla="*/ 1125682 h 1493693"/>
                                <a:gd name="connsiteX119" fmla="*/ 1095375 w 1295297"/>
                                <a:gd name="connsiteY119" fmla="*/ 1134341 h 1493693"/>
                                <a:gd name="connsiteX120" fmla="*/ 1073727 w 1295297"/>
                                <a:gd name="connsiteY120" fmla="*/ 1160318 h 1493693"/>
                                <a:gd name="connsiteX121" fmla="*/ 1065068 w 1295297"/>
                                <a:gd name="connsiteY121" fmla="*/ 1173307 h 1493693"/>
                                <a:gd name="connsiteX122" fmla="*/ 1060739 w 1295297"/>
                                <a:gd name="connsiteY122" fmla="*/ 1190625 h 1493693"/>
                                <a:gd name="connsiteX123" fmla="*/ 1069398 w 1295297"/>
                                <a:gd name="connsiteY123" fmla="*/ 1233920 h 1493693"/>
                                <a:gd name="connsiteX124" fmla="*/ 1073727 w 1295297"/>
                                <a:gd name="connsiteY124" fmla="*/ 1320511 h 1493693"/>
                                <a:gd name="connsiteX125" fmla="*/ 1078057 w 1295297"/>
                                <a:gd name="connsiteY125" fmla="*/ 1337830 h 1493693"/>
                                <a:gd name="connsiteX126" fmla="*/ 1082386 w 1295297"/>
                                <a:gd name="connsiteY126" fmla="*/ 1359477 h 1493693"/>
                                <a:gd name="connsiteX127" fmla="*/ 1091046 w 1295297"/>
                                <a:gd name="connsiteY127" fmla="*/ 1398443 h 1493693"/>
                                <a:gd name="connsiteX128" fmla="*/ 1099705 w 1295297"/>
                                <a:gd name="connsiteY128" fmla="*/ 1411432 h 1493693"/>
                                <a:gd name="connsiteX129" fmla="*/ 1086716 w 1295297"/>
                                <a:gd name="connsiteY129" fmla="*/ 1467716 h 1493693"/>
                                <a:gd name="connsiteX130" fmla="*/ 1065068 w 1295297"/>
                                <a:gd name="connsiteY130" fmla="*/ 1493693 h 1493693"/>
                                <a:gd name="connsiteX131" fmla="*/ 1052080 w 1295297"/>
                                <a:gd name="connsiteY131" fmla="*/ 1489364 h 1493693"/>
                                <a:gd name="connsiteX132" fmla="*/ 1047750 w 1295297"/>
                                <a:gd name="connsiteY132" fmla="*/ 1476375 h 1493693"/>
                                <a:gd name="connsiteX133" fmla="*/ 1039091 w 1295297"/>
                                <a:gd name="connsiteY133" fmla="*/ 1385455 h 1493693"/>
                                <a:gd name="connsiteX134" fmla="*/ 1004455 w 1295297"/>
                                <a:gd name="connsiteY134" fmla="*/ 1372466 h 1493693"/>
                                <a:gd name="connsiteX135" fmla="*/ 987136 w 1295297"/>
                                <a:gd name="connsiteY135" fmla="*/ 1355148 h 1493693"/>
                                <a:gd name="connsiteX136" fmla="*/ 974148 w 1295297"/>
                                <a:gd name="connsiteY136" fmla="*/ 1346489 h 1493693"/>
                                <a:gd name="connsiteX137" fmla="*/ 900546 w 1295297"/>
                                <a:gd name="connsiteY137" fmla="*/ 1350818 h 1493693"/>
                                <a:gd name="connsiteX138" fmla="*/ 874568 w 1295297"/>
                                <a:gd name="connsiteY138" fmla="*/ 1359477 h 1493693"/>
                                <a:gd name="connsiteX139" fmla="*/ 861580 w 1295297"/>
                                <a:gd name="connsiteY139" fmla="*/ 1363807 h 1493693"/>
                                <a:gd name="connsiteX140" fmla="*/ 848591 w 1295297"/>
                                <a:gd name="connsiteY140" fmla="*/ 1359477 h 1493693"/>
                                <a:gd name="connsiteX141" fmla="*/ 822614 w 1295297"/>
                                <a:gd name="connsiteY141" fmla="*/ 1337830 h 1493693"/>
                                <a:gd name="connsiteX142" fmla="*/ 813955 w 1295297"/>
                                <a:gd name="connsiteY142" fmla="*/ 1329170 h 1493693"/>
                                <a:gd name="connsiteX143" fmla="*/ 822614 w 1295297"/>
                                <a:gd name="connsiteY143" fmla="*/ 1294534 h 1493693"/>
                                <a:gd name="connsiteX144" fmla="*/ 792307 w 1295297"/>
                                <a:gd name="connsiteY144" fmla="*/ 1272886 h 1493693"/>
                                <a:gd name="connsiteX145" fmla="*/ 779318 w 1295297"/>
                                <a:gd name="connsiteY145" fmla="*/ 1259898 h 1493693"/>
                                <a:gd name="connsiteX146" fmla="*/ 774989 w 1295297"/>
                                <a:gd name="connsiteY146" fmla="*/ 1246909 h 1493693"/>
                                <a:gd name="connsiteX147" fmla="*/ 753341 w 1295297"/>
                                <a:gd name="connsiteY147" fmla="*/ 1220932 h 1493693"/>
                                <a:gd name="connsiteX148" fmla="*/ 749011 w 1295297"/>
                                <a:gd name="connsiteY148" fmla="*/ 1207943 h 1493693"/>
                                <a:gd name="connsiteX149" fmla="*/ 736023 w 1295297"/>
                                <a:gd name="connsiteY149" fmla="*/ 1212273 h 1493693"/>
                                <a:gd name="connsiteX150" fmla="*/ 705716 w 1295297"/>
                                <a:gd name="connsiteY150" fmla="*/ 1246909 h 1493693"/>
                                <a:gd name="connsiteX151" fmla="*/ 692727 w 1295297"/>
                                <a:gd name="connsiteY151" fmla="*/ 1285875 h 1493693"/>
                                <a:gd name="connsiteX152" fmla="*/ 679739 w 1295297"/>
                                <a:gd name="connsiteY152" fmla="*/ 1294534 h 1493693"/>
                                <a:gd name="connsiteX153" fmla="*/ 658091 w 1295297"/>
                                <a:gd name="connsiteY153" fmla="*/ 1242580 h 1493693"/>
                                <a:gd name="connsiteX154" fmla="*/ 649432 w 1295297"/>
                                <a:gd name="connsiteY154" fmla="*/ 1255568 h 1493693"/>
                                <a:gd name="connsiteX155" fmla="*/ 601807 w 1295297"/>
                                <a:gd name="connsiteY155" fmla="*/ 1251239 h 1493693"/>
                                <a:gd name="connsiteX156" fmla="*/ 580159 w 1295297"/>
                                <a:gd name="connsiteY156" fmla="*/ 1246909 h 1493693"/>
                                <a:gd name="connsiteX157" fmla="*/ 584489 w 1295297"/>
                                <a:gd name="connsiteY157" fmla="*/ 1229591 h 1493693"/>
                                <a:gd name="connsiteX158" fmla="*/ 571500 w 1295297"/>
                                <a:gd name="connsiteY158" fmla="*/ 1216602 h 1493693"/>
                                <a:gd name="connsiteX159" fmla="*/ 541193 w 1295297"/>
                                <a:gd name="connsiteY159" fmla="*/ 1212273 h 1493693"/>
                                <a:gd name="connsiteX160" fmla="*/ 528205 w 1295297"/>
                                <a:gd name="connsiteY160" fmla="*/ 1207943 h 1493693"/>
                                <a:gd name="connsiteX161" fmla="*/ 532534 w 1295297"/>
                                <a:gd name="connsiteY161" fmla="*/ 1147330 h 1493693"/>
                                <a:gd name="connsiteX162" fmla="*/ 554182 w 1295297"/>
                                <a:gd name="connsiteY162" fmla="*/ 1125682 h 1493693"/>
                                <a:gd name="connsiteX163" fmla="*/ 580159 w 1295297"/>
                                <a:gd name="connsiteY163" fmla="*/ 1108364 h 1493693"/>
                                <a:gd name="connsiteX164" fmla="*/ 593148 w 1295297"/>
                                <a:gd name="connsiteY164" fmla="*/ 1099705 h 1493693"/>
                                <a:gd name="connsiteX165" fmla="*/ 601807 w 1295297"/>
                                <a:gd name="connsiteY165" fmla="*/ 1091045 h 1493693"/>
                                <a:gd name="connsiteX166" fmla="*/ 614796 w 1295297"/>
                                <a:gd name="connsiteY166" fmla="*/ 1086716 h 1493693"/>
                                <a:gd name="connsiteX167" fmla="*/ 636443 w 1295297"/>
                                <a:gd name="connsiteY167" fmla="*/ 1069398 h 1493693"/>
                                <a:gd name="connsiteX168" fmla="*/ 649432 w 1295297"/>
                                <a:gd name="connsiteY168" fmla="*/ 1056409 h 1493693"/>
                                <a:gd name="connsiteX169" fmla="*/ 671080 w 1295297"/>
                                <a:gd name="connsiteY169" fmla="*/ 1017443 h 1493693"/>
                                <a:gd name="connsiteX170" fmla="*/ 666750 w 1295297"/>
                                <a:gd name="connsiteY170" fmla="*/ 917864 h 1493693"/>
                                <a:gd name="connsiteX171" fmla="*/ 649432 w 1295297"/>
                                <a:gd name="connsiteY171" fmla="*/ 904875 h 1493693"/>
                                <a:gd name="connsiteX172" fmla="*/ 627784 w 1295297"/>
                                <a:gd name="connsiteY172" fmla="*/ 883227 h 1493693"/>
                                <a:gd name="connsiteX173" fmla="*/ 623455 w 1295297"/>
                                <a:gd name="connsiteY173" fmla="*/ 870239 h 1493693"/>
                                <a:gd name="connsiteX174" fmla="*/ 619125 w 1295297"/>
                                <a:gd name="connsiteY174" fmla="*/ 852920 h 1493693"/>
                                <a:gd name="connsiteX175" fmla="*/ 601807 w 1295297"/>
                                <a:gd name="connsiteY175" fmla="*/ 831273 h 1493693"/>
                                <a:gd name="connsiteX176" fmla="*/ 588818 w 1295297"/>
                                <a:gd name="connsiteY176" fmla="*/ 822614 h 1493693"/>
                                <a:gd name="connsiteX177" fmla="*/ 493568 w 1295297"/>
                                <a:gd name="connsiteY177" fmla="*/ 809625 h 1493693"/>
                                <a:gd name="connsiteX178" fmla="*/ 467591 w 1295297"/>
                                <a:gd name="connsiteY178" fmla="*/ 796636 h 1493693"/>
                                <a:gd name="connsiteX179" fmla="*/ 450273 w 1295297"/>
                                <a:gd name="connsiteY179" fmla="*/ 787977 h 1493693"/>
                                <a:gd name="connsiteX180" fmla="*/ 437284 w 1295297"/>
                                <a:gd name="connsiteY180" fmla="*/ 779318 h 1493693"/>
                                <a:gd name="connsiteX181" fmla="*/ 424296 w 1295297"/>
                                <a:gd name="connsiteY181" fmla="*/ 774989 h 1493693"/>
                                <a:gd name="connsiteX182" fmla="*/ 415636 w 1295297"/>
                                <a:gd name="connsiteY182" fmla="*/ 762000 h 1493693"/>
                                <a:gd name="connsiteX183" fmla="*/ 316057 w 1295297"/>
                                <a:gd name="connsiteY183" fmla="*/ 757670 h 1493693"/>
                                <a:gd name="connsiteX184" fmla="*/ 277091 w 1295297"/>
                                <a:gd name="connsiteY184" fmla="*/ 762000 h 1493693"/>
                                <a:gd name="connsiteX185" fmla="*/ 259773 w 1295297"/>
                                <a:gd name="connsiteY185" fmla="*/ 766330 h 1493693"/>
                                <a:gd name="connsiteX186" fmla="*/ 246784 w 1295297"/>
                                <a:gd name="connsiteY186" fmla="*/ 762000 h 1493693"/>
                                <a:gd name="connsiteX187" fmla="*/ 246784 w 1295297"/>
                                <a:gd name="connsiteY187" fmla="*/ 749011 h 149369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  <a:cxn ang="0">
                                  <a:pos x="connsiteX121" y="connsiteY121"/>
                                </a:cxn>
                                <a:cxn ang="0">
                                  <a:pos x="connsiteX122" y="connsiteY122"/>
                                </a:cxn>
                                <a:cxn ang="0">
                                  <a:pos x="connsiteX123" y="connsiteY123"/>
                                </a:cxn>
                                <a:cxn ang="0">
                                  <a:pos x="connsiteX124" y="connsiteY124"/>
                                </a:cxn>
                                <a:cxn ang="0">
                                  <a:pos x="connsiteX125" y="connsiteY125"/>
                                </a:cxn>
                                <a:cxn ang="0">
                                  <a:pos x="connsiteX126" y="connsiteY126"/>
                                </a:cxn>
                                <a:cxn ang="0">
                                  <a:pos x="connsiteX127" y="connsiteY127"/>
                                </a:cxn>
                                <a:cxn ang="0">
                                  <a:pos x="connsiteX128" y="connsiteY128"/>
                                </a:cxn>
                                <a:cxn ang="0">
                                  <a:pos x="connsiteX129" y="connsiteY129"/>
                                </a:cxn>
                                <a:cxn ang="0">
                                  <a:pos x="connsiteX130" y="connsiteY130"/>
                                </a:cxn>
                                <a:cxn ang="0">
                                  <a:pos x="connsiteX131" y="connsiteY131"/>
                                </a:cxn>
                                <a:cxn ang="0">
                                  <a:pos x="connsiteX132" y="connsiteY132"/>
                                </a:cxn>
                                <a:cxn ang="0">
                                  <a:pos x="connsiteX133" y="connsiteY133"/>
                                </a:cxn>
                                <a:cxn ang="0">
                                  <a:pos x="connsiteX134" y="connsiteY134"/>
                                </a:cxn>
                                <a:cxn ang="0">
                                  <a:pos x="connsiteX135" y="connsiteY135"/>
                                </a:cxn>
                                <a:cxn ang="0">
                                  <a:pos x="connsiteX136" y="connsiteY136"/>
                                </a:cxn>
                                <a:cxn ang="0">
                                  <a:pos x="connsiteX137" y="connsiteY137"/>
                                </a:cxn>
                                <a:cxn ang="0">
                                  <a:pos x="connsiteX138" y="connsiteY138"/>
                                </a:cxn>
                                <a:cxn ang="0">
                                  <a:pos x="connsiteX139" y="connsiteY139"/>
                                </a:cxn>
                                <a:cxn ang="0">
                                  <a:pos x="connsiteX140" y="connsiteY140"/>
                                </a:cxn>
                                <a:cxn ang="0">
                                  <a:pos x="connsiteX141" y="connsiteY141"/>
                                </a:cxn>
                                <a:cxn ang="0">
                                  <a:pos x="connsiteX142" y="connsiteY142"/>
                                </a:cxn>
                                <a:cxn ang="0">
                                  <a:pos x="connsiteX143" y="connsiteY143"/>
                                </a:cxn>
                                <a:cxn ang="0">
                                  <a:pos x="connsiteX144" y="connsiteY144"/>
                                </a:cxn>
                                <a:cxn ang="0">
                                  <a:pos x="connsiteX145" y="connsiteY145"/>
                                </a:cxn>
                                <a:cxn ang="0">
                                  <a:pos x="connsiteX146" y="connsiteY146"/>
                                </a:cxn>
                                <a:cxn ang="0">
                                  <a:pos x="connsiteX147" y="connsiteY147"/>
                                </a:cxn>
                                <a:cxn ang="0">
                                  <a:pos x="connsiteX148" y="connsiteY148"/>
                                </a:cxn>
                                <a:cxn ang="0">
                                  <a:pos x="connsiteX149" y="connsiteY149"/>
                                </a:cxn>
                                <a:cxn ang="0">
                                  <a:pos x="connsiteX150" y="connsiteY150"/>
                                </a:cxn>
                                <a:cxn ang="0">
                                  <a:pos x="connsiteX151" y="connsiteY151"/>
                                </a:cxn>
                                <a:cxn ang="0">
                                  <a:pos x="connsiteX152" y="connsiteY152"/>
                                </a:cxn>
                                <a:cxn ang="0">
                                  <a:pos x="connsiteX153" y="connsiteY153"/>
                                </a:cxn>
                                <a:cxn ang="0">
                                  <a:pos x="connsiteX154" y="connsiteY154"/>
                                </a:cxn>
                                <a:cxn ang="0">
                                  <a:pos x="connsiteX155" y="connsiteY155"/>
                                </a:cxn>
                                <a:cxn ang="0">
                                  <a:pos x="connsiteX156" y="connsiteY156"/>
                                </a:cxn>
                                <a:cxn ang="0">
                                  <a:pos x="connsiteX157" y="connsiteY157"/>
                                </a:cxn>
                                <a:cxn ang="0">
                                  <a:pos x="connsiteX158" y="connsiteY158"/>
                                </a:cxn>
                                <a:cxn ang="0">
                                  <a:pos x="connsiteX159" y="connsiteY159"/>
                                </a:cxn>
                                <a:cxn ang="0">
                                  <a:pos x="connsiteX160" y="connsiteY160"/>
                                </a:cxn>
                                <a:cxn ang="0">
                                  <a:pos x="connsiteX161" y="connsiteY161"/>
                                </a:cxn>
                                <a:cxn ang="0">
                                  <a:pos x="connsiteX162" y="connsiteY162"/>
                                </a:cxn>
                                <a:cxn ang="0">
                                  <a:pos x="connsiteX163" y="connsiteY163"/>
                                </a:cxn>
                                <a:cxn ang="0">
                                  <a:pos x="connsiteX164" y="connsiteY164"/>
                                </a:cxn>
                                <a:cxn ang="0">
                                  <a:pos x="connsiteX165" y="connsiteY165"/>
                                </a:cxn>
                                <a:cxn ang="0">
                                  <a:pos x="connsiteX166" y="connsiteY166"/>
                                </a:cxn>
                                <a:cxn ang="0">
                                  <a:pos x="connsiteX167" y="connsiteY167"/>
                                </a:cxn>
                                <a:cxn ang="0">
                                  <a:pos x="connsiteX168" y="connsiteY168"/>
                                </a:cxn>
                                <a:cxn ang="0">
                                  <a:pos x="connsiteX169" y="connsiteY169"/>
                                </a:cxn>
                                <a:cxn ang="0">
                                  <a:pos x="connsiteX170" y="connsiteY170"/>
                                </a:cxn>
                                <a:cxn ang="0">
                                  <a:pos x="connsiteX171" y="connsiteY171"/>
                                </a:cxn>
                                <a:cxn ang="0">
                                  <a:pos x="connsiteX172" y="connsiteY172"/>
                                </a:cxn>
                                <a:cxn ang="0">
                                  <a:pos x="connsiteX173" y="connsiteY173"/>
                                </a:cxn>
                                <a:cxn ang="0">
                                  <a:pos x="connsiteX174" y="connsiteY174"/>
                                </a:cxn>
                                <a:cxn ang="0">
                                  <a:pos x="connsiteX175" y="connsiteY175"/>
                                </a:cxn>
                                <a:cxn ang="0">
                                  <a:pos x="connsiteX176" y="connsiteY176"/>
                                </a:cxn>
                                <a:cxn ang="0">
                                  <a:pos x="connsiteX177" y="connsiteY177"/>
                                </a:cxn>
                                <a:cxn ang="0">
                                  <a:pos x="connsiteX178" y="connsiteY178"/>
                                </a:cxn>
                                <a:cxn ang="0">
                                  <a:pos x="connsiteX179" y="connsiteY179"/>
                                </a:cxn>
                                <a:cxn ang="0">
                                  <a:pos x="connsiteX180" y="connsiteY180"/>
                                </a:cxn>
                                <a:cxn ang="0">
                                  <a:pos x="connsiteX181" y="connsiteY181"/>
                                </a:cxn>
                                <a:cxn ang="0">
                                  <a:pos x="connsiteX182" y="connsiteY182"/>
                                </a:cxn>
                                <a:cxn ang="0">
                                  <a:pos x="connsiteX183" y="connsiteY183"/>
                                </a:cxn>
                                <a:cxn ang="0">
                                  <a:pos x="connsiteX184" y="connsiteY184"/>
                                </a:cxn>
                                <a:cxn ang="0">
                                  <a:pos x="connsiteX185" y="connsiteY185"/>
                                </a:cxn>
                                <a:cxn ang="0">
                                  <a:pos x="connsiteX186" y="connsiteY186"/>
                                </a:cxn>
                                <a:cxn ang="0">
                                  <a:pos x="connsiteX187" y="connsiteY187"/>
                                </a:cxn>
                              </a:cxnLst>
                              <a:rect l="l" t="t" r="r" b="b"/>
                              <a:pathLst>
                                <a:path w="1295297" h="1493693">
                                  <a:moveTo>
                                    <a:pt x="246784" y="749011"/>
                                  </a:moveTo>
                                  <a:cubicBezTo>
                                    <a:pt x="243176" y="746125"/>
                                    <a:pt x="231259" y="748764"/>
                                    <a:pt x="225136" y="744682"/>
                                  </a:cubicBezTo>
                                  <a:cubicBezTo>
                                    <a:pt x="221339" y="742150"/>
                                    <a:pt x="221410" y="736217"/>
                                    <a:pt x="220807" y="731693"/>
                                  </a:cubicBezTo>
                                  <a:cubicBezTo>
                                    <a:pt x="218510" y="714467"/>
                                    <a:pt x="222776" y="695935"/>
                                    <a:pt x="216477" y="679739"/>
                                  </a:cubicBezTo>
                                  <a:cubicBezTo>
                                    <a:pt x="212039" y="668326"/>
                                    <a:pt x="197293" y="663950"/>
                                    <a:pt x="190500" y="653761"/>
                                  </a:cubicBezTo>
                                  <a:lnTo>
                                    <a:pt x="181841" y="640773"/>
                                  </a:lnTo>
                                  <a:cubicBezTo>
                                    <a:pt x="180398" y="629227"/>
                                    <a:pt x="180573" y="617362"/>
                                    <a:pt x="177511" y="606136"/>
                                  </a:cubicBezTo>
                                  <a:cubicBezTo>
                                    <a:pt x="173776" y="592441"/>
                                    <a:pt x="165371" y="592412"/>
                                    <a:pt x="155864" y="584489"/>
                                  </a:cubicBezTo>
                                  <a:cubicBezTo>
                                    <a:pt x="151160" y="580569"/>
                                    <a:pt x="147205" y="575830"/>
                                    <a:pt x="142875" y="571500"/>
                                  </a:cubicBezTo>
                                  <a:cubicBezTo>
                                    <a:pt x="141432" y="567170"/>
                                    <a:pt x="139536" y="562966"/>
                                    <a:pt x="138546" y="558511"/>
                                  </a:cubicBezTo>
                                  <a:cubicBezTo>
                                    <a:pt x="136642" y="549942"/>
                                    <a:pt x="137781" y="540556"/>
                                    <a:pt x="134216" y="532534"/>
                                  </a:cubicBezTo>
                                  <a:cubicBezTo>
                                    <a:pt x="131729" y="526939"/>
                                    <a:pt x="125557" y="523875"/>
                                    <a:pt x="121227" y="519545"/>
                                  </a:cubicBezTo>
                                  <a:cubicBezTo>
                                    <a:pt x="118139" y="510280"/>
                                    <a:pt x="116138" y="500480"/>
                                    <a:pt x="108239" y="493568"/>
                                  </a:cubicBezTo>
                                  <a:cubicBezTo>
                                    <a:pt x="100407" y="486715"/>
                                    <a:pt x="82261" y="476250"/>
                                    <a:pt x="82261" y="476250"/>
                                  </a:cubicBezTo>
                                  <a:cubicBezTo>
                                    <a:pt x="79375" y="470477"/>
                                    <a:pt x="77634" y="463972"/>
                                    <a:pt x="73602" y="458932"/>
                                  </a:cubicBezTo>
                                  <a:cubicBezTo>
                                    <a:pt x="65952" y="449370"/>
                                    <a:pt x="47625" y="432955"/>
                                    <a:pt x="47625" y="432955"/>
                                  </a:cubicBezTo>
                                  <a:cubicBezTo>
                                    <a:pt x="46182" y="427182"/>
                                    <a:pt x="46597" y="420587"/>
                                    <a:pt x="43296" y="415636"/>
                                  </a:cubicBezTo>
                                  <a:cubicBezTo>
                                    <a:pt x="37635" y="407145"/>
                                    <a:pt x="28864" y="401205"/>
                                    <a:pt x="21648" y="393989"/>
                                  </a:cubicBezTo>
                                  <a:cubicBezTo>
                                    <a:pt x="4980" y="377322"/>
                                    <a:pt x="12055" y="386094"/>
                                    <a:pt x="0" y="368011"/>
                                  </a:cubicBezTo>
                                  <a:cubicBezTo>
                                    <a:pt x="1443" y="359352"/>
                                    <a:pt x="-1154" y="348889"/>
                                    <a:pt x="4330" y="342034"/>
                                  </a:cubicBezTo>
                                  <a:cubicBezTo>
                                    <a:pt x="7181" y="338470"/>
                                    <a:pt x="12775" y="345931"/>
                                    <a:pt x="17318" y="346364"/>
                                  </a:cubicBezTo>
                                  <a:cubicBezTo>
                                    <a:pt x="43218" y="348831"/>
                                    <a:pt x="69273" y="349250"/>
                                    <a:pt x="95250" y="350693"/>
                                  </a:cubicBezTo>
                                  <a:cubicBezTo>
                                    <a:pt x="128531" y="372881"/>
                                    <a:pt x="110962" y="369722"/>
                                    <a:pt x="147205" y="363682"/>
                                  </a:cubicBezTo>
                                  <a:cubicBezTo>
                                    <a:pt x="151534" y="360796"/>
                                    <a:pt x="156943" y="359086"/>
                                    <a:pt x="160193" y="355023"/>
                                  </a:cubicBezTo>
                                  <a:cubicBezTo>
                                    <a:pt x="163044" y="351459"/>
                                    <a:pt x="161991" y="345831"/>
                                    <a:pt x="164523" y="342034"/>
                                  </a:cubicBezTo>
                                  <a:cubicBezTo>
                                    <a:pt x="167919" y="336939"/>
                                    <a:pt x="173182" y="333375"/>
                                    <a:pt x="177511" y="329045"/>
                                  </a:cubicBezTo>
                                  <a:cubicBezTo>
                                    <a:pt x="187817" y="298132"/>
                                    <a:pt x="181108" y="310662"/>
                                    <a:pt x="194830" y="290080"/>
                                  </a:cubicBezTo>
                                  <a:cubicBezTo>
                                    <a:pt x="186477" y="248318"/>
                                    <a:pt x="196705" y="285170"/>
                                    <a:pt x="181841" y="255443"/>
                                  </a:cubicBezTo>
                                  <a:cubicBezTo>
                                    <a:pt x="170600" y="232962"/>
                                    <a:pt x="185765" y="250710"/>
                                    <a:pt x="168852" y="233795"/>
                                  </a:cubicBezTo>
                                  <a:cubicBezTo>
                                    <a:pt x="167409" y="228022"/>
                                    <a:pt x="168240" y="221123"/>
                                    <a:pt x="164523" y="216477"/>
                                  </a:cubicBezTo>
                                  <a:cubicBezTo>
                                    <a:pt x="161672" y="212913"/>
                                    <a:pt x="154187" y="215862"/>
                                    <a:pt x="151534" y="212148"/>
                                  </a:cubicBezTo>
                                  <a:cubicBezTo>
                                    <a:pt x="146229" y="204720"/>
                                    <a:pt x="142875" y="186170"/>
                                    <a:pt x="142875" y="186170"/>
                                  </a:cubicBezTo>
                                  <a:cubicBezTo>
                                    <a:pt x="144318" y="167409"/>
                                    <a:pt x="142416" y="148083"/>
                                    <a:pt x="147205" y="129886"/>
                                  </a:cubicBezTo>
                                  <a:cubicBezTo>
                                    <a:pt x="149854" y="119822"/>
                                    <a:pt x="158750" y="112568"/>
                                    <a:pt x="164523" y="103909"/>
                                  </a:cubicBezTo>
                                  <a:lnTo>
                                    <a:pt x="173182" y="90920"/>
                                  </a:lnTo>
                                  <a:cubicBezTo>
                                    <a:pt x="174625" y="86591"/>
                                    <a:pt x="176616" y="82407"/>
                                    <a:pt x="177511" y="77932"/>
                                  </a:cubicBezTo>
                                  <a:cubicBezTo>
                                    <a:pt x="179512" y="67925"/>
                                    <a:pt x="178909" y="57400"/>
                                    <a:pt x="181841" y="47625"/>
                                  </a:cubicBezTo>
                                  <a:cubicBezTo>
                                    <a:pt x="183336" y="42641"/>
                                    <a:pt x="185846" y="36963"/>
                                    <a:pt x="190500" y="34636"/>
                                  </a:cubicBezTo>
                                  <a:cubicBezTo>
                                    <a:pt x="201144" y="29314"/>
                                    <a:pt x="213591" y="28863"/>
                                    <a:pt x="225136" y="25977"/>
                                  </a:cubicBezTo>
                                  <a:cubicBezTo>
                                    <a:pt x="226786" y="21029"/>
                                    <a:pt x="229261" y="2062"/>
                                    <a:pt x="242455" y="8659"/>
                                  </a:cubicBezTo>
                                  <a:cubicBezTo>
                                    <a:pt x="246537" y="10700"/>
                                    <a:pt x="245341" y="17318"/>
                                    <a:pt x="246784" y="21648"/>
                                  </a:cubicBezTo>
                                  <a:cubicBezTo>
                                    <a:pt x="254600" y="20779"/>
                                    <a:pt x="289947" y="18612"/>
                                    <a:pt x="303068" y="12989"/>
                                  </a:cubicBezTo>
                                  <a:cubicBezTo>
                                    <a:pt x="361842" y="-12198"/>
                                    <a:pt x="274294" y="18252"/>
                                    <a:pt x="329046" y="0"/>
                                  </a:cubicBezTo>
                                  <a:cubicBezTo>
                                    <a:pt x="337705" y="1443"/>
                                    <a:pt x="346415" y="2608"/>
                                    <a:pt x="355023" y="4330"/>
                                  </a:cubicBezTo>
                                  <a:cubicBezTo>
                                    <a:pt x="360858" y="5497"/>
                                    <a:pt x="366431" y="7964"/>
                                    <a:pt x="372341" y="8659"/>
                                  </a:cubicBezTo>
                                  <a:cubicBezTo>
                                    <a:pt x="391029" y="10858"/>
                                    <a:pt x="409864" y="11546"/>
                                    <a:pt x="428625" y="12989"/>
                                  </a:cubicBezTo>
                                  <a:cubicBezTo>
                                    <a:pt x="466670" y="38352"/>
                                    <a:pt x="444247" y="29272"/>
                                    <a:pt x="497898" y="34636"/>
                                  </a:cubicBezTo>
                                  <a:cubicBezTo>
                                    <a:pt x="499341" y="38966"/>
                                    <a:pt x="499000" y="44398"/>
                                    <a:pt x="502227" y="47625"/>
                                  </a:cubicBezTo>
                                  <a:cubicBezTo>
                                    <a:pt x="505454" y="50852"/>
                                    <a:pt x="510652" y="51955"/>
                                    <a:pt x="515216" y="51955"/>
                                  </a:cubicBezTo>
                                  <a:cubicBezTo>
                                    <a:pt x="531156" y="51955"/>
                                    <a:pt x="546966" y="49068"/>
                                    <a:pt x="562841" y="47625"/>
                                  </a:cubicBezTo>
                                  <a:cubicBezTo>
                                    <a:pt x="564284" y="43295"/>
                                    <a:pt x="565130" y="38718"/>
                                    <a:pt x="567171" y="34636"/>
                                  </a:cubicBezTo>
                                  <a:cubicBezTo>
                                    <a:pt x="579898" y="9183"/>
                                    <a:pt x="581739" y="22239"/>
                                    <a:pt x="619125" y="25977"/>
                                  </a:cubicBezTo>
                                  <a:cubicBezTo>
                                    <a:pt x="623455" y="27420"/>
                                    <a:pt x="631364" y="25805"/>
                                    <a:pt x="632114" y="30307"/>
                                  </a:cubicBezTo>
                                  <a:cubicBezTo>
                                    <a:pt x="636722" y="57953"/>
                                    <a:pt x="633555" y="72882"/>
                                    <a:pt x="619125" y="90920"/>
                                  </a:cubicBezTo>
                                  <a:cubicBezTo>
                                    <a:pt x="616575" y="94108"/>
                                    <a:pt x="613352" y="96693"/>
                                    <a:pt x="610466" y="99580"/>
                                  </a:cubicBezTo>
                                  <a:cubicBezTo>
                                    <a:pt x="609023" y="103909"/>
                                    <a:pt x="608987" y="109004"/>
                                    <a:pt x="606136" y="112568"/>
                                  </a:cubicBezTo>
                                  <a:cubicBezTo>
                                    <a:pt x="602885" y="116631"/>
                                    <a:pt x="596827" y="117548"/>
                                    <a:pt x="593148" y="121227"/>
                                  </a:cubicBezTo>
                                  <a:cubicBezTo>
                                    <a:pt x="589469" y="124907"/>
                                    <a:pt x="587375" y="129886"/>
                                    <a:pt x="584489" y="134216"/>
                                  </a:cubicBezTo>
                                  <a:cubicBezTo>
                                    <a:pt x="591453" y="203861"/>
                                    <a:pt x="583545" y="156889"/>
                                    <a:pt x="593148" y="190500"/>
                                  </a:cubicBezTo>
                                  <a:cubicBezTo>
                                    <a:pt x="594783" y="196221"/>
                                    <a:pt x="595133" y="202349"/>
                                    <a:pt x="597477" y="207818"/>
                                  </a:cubicBezTo>
                                  <a:cubicBezTo>
                                    <a:pt x="599527" y="212601"/>
                                    <a:pt x="603250" y="216477"/>
                                    <a:pt x="606136" y="220807"/>
                                  </a:cubicBezTo>
                                  <a:cubicBezTo>
                                    <a:pt x="607579" y="230909"/>
                                    <a:pt x="606321" y="241789"/>
                                    <a:pt x="610466" y="251114"/>
                                  </a:cubicBezTo>
                                  <a:cubicBezTo>
                                    <a:pt x="613385" y="257682"/>
                                    <a:pt x="630679" y="262181"/>
                                    <a:pt x="636443" y="264102"/>
                                  </a:cubicBezTo>
                                  <a:cubicBezTo>
                                    <a:pt x="639329" y="268432"/>
                                    <a:pt x="641423" y="273412"/>
                                    <a:pt x="645102" y="277091"/>
                                  </a:cubicBezTo>
                                  <a:cubicBezTo>
                                    <a:pt x="648781" y="280770"/>
                                    <a:pt x="654664" y="281834"/>
                                    <a:pt x="658091" y="285750"/>
                                  </a:cubicBezTo>
                                  <a:cubicBezTo>
                                    <a:pt x="673968" y="303895"/>
                                    <a:pt x="668913" y="312035"/>
                                    <a:pt x="688398" y="320386"/>
                                  </a:cubicBezTo>
                                  <a:cubicBezTo>
                                    <a:pt x="693867" y="322730"/>
                                    <a:pt x="699943" y="323273"/>
                                    <a:pt x="705716" y="324716"/>
                                  </a:cubicBezTo>
                                  <a:cubicBezTo>
                                    <a:pt x="707159" y="340591"/>
                                    <a:pt x="707276" y="356643"/>
                                    <a:pt x="710046" y="372341"/>
                                  </a:cubicBezTo>
                                  <a:cubicBezTo>
                                    <a:pt x="711632" y="381329"/>
                                    <a:pt x="718705" y="398318"/>
                                    <a:pt x="718705" y="398318"/>
                                  </a:cubicBezTo>
                                  <a:cubicBezTo>
                                    <a:pt x="714412" y="415487"/>
                                    <a:pt x="709224" y="426981"/>
                                    <a:pt x="718705" y="445943"/>
                                  </a:cubicBezTo>
                                  <a:cubicBezTo>
                                    <a:pt x="720746" y="450025"/>
                                    <a:pt x="727611" y="448232"/>
                                    <a:pt x="731693" y="450273"/>
                                  </a:cubicBezTo>
                                  <a:cubicBezTo>
                                    <a:pt x="736347" y="452600"/>
                                    <a:pt x="740352" y="456046"/>
                                    <a:pt x="744682" y="458932"/>
                                  </a:cubicBezTo>
                                  <a:cubicBezTo>
                                    <a:pt x="747103" y="468617"/>
                                    <a:pt x="753452" y="495898"/>
                                    <a:pt x="757671" y="502227"/>
                                  </a:cubicBezTo>
                                  <a:cubicBezTo>
                                    <a:pt x="760557" y="506557"/>
                                    <a:pt x="762651" y="511536"/>
                                    <a:pt x="766330" y="515216"/>
                                  </a:cubicBezTo>
                                  <a:cubicBezTo>
                                    <a:pt x="770009" y="518895"/>
                                    <a:pt x="774664" y="521548"/>
                                    <a:pt x="779318" y="523875"/>
                                  </a:cubicBezTo>
                                  <a:cubicBezTo>
                                    <a:pt x="783400" y="525916"/>
                                    <a:pt x="787783" y="527602"/>
                                    <a:pt x="792307" y="528205"/>
                                  </a:cubicBezTo>
                                  <a:cubicBezTo>
                                    <a:pt x="809533" y="530502"/>
                                    <a:pt x="826943" y="531091"/>
                                    <a:pt x="844261" y="532534"/>
                                  </a:cubicBezTo>
                                  <a:cubicBezTo>
                                    <a:pt x="857278" y="536873"/>
                                    <a:pt x="859049" y="536198"/>
                                    <a:pt x="870239" y="545523"/>
                                  </a:cubicBezTo>
                                  <a:cubicBezTo>
                                    <a:pt x="874943" y="549443"/>
                                    <a:pt x="878133" y="555115"/>
                                    <a:pt x="883227" y="558511"/>
                                  </a:cubicBezTo>
                                  <a:cubicBezTo>
                                    <a:pt x="887024" y="561043"/>
                                    <a:pt x="891769" y="561815"/>
                                    <a:pt x="896216" y="562841"/>
                                  </a:cubicBezTo>
                                  <a:cubicBezTo>
                                    <a:pt x="910557" y="566150"/>
                                    <a:pt x="925079" y="568614"/>
                                    <a:pt x="939511" y="571500"/>
                                  </a:cubicBezTo>
                                  <a:cubicBezTo>
                                    <a:pt x="943841" y="575830"/>
                                    <a:pt x="947405" y="581093"/>
                                    <a:pt x="952500" y="584489"/>
                                  </a:cubicBezTo>
                                  <a:cubicBezTo>
                                    <a:pt x="961739" y="590648"/>
                                    <a:pt x="998662" y="592965"/>
                                    <a:pt x="1000125" y="593148"/>
                                  </a:cubicBezTo>
                                  <a:cubicBezTo>
                                    <a:pt x="1011009" y="625796"/>
                                    <a:pt x="995061" y="586817"/>
                                    <a:pt x="1017443" y="614795"/>
                                  </a:cubicBezTo>
                                  <a:cubicBezTo>
                                    <a:pt x="1020294" y="618359"/>
                                    <a:pt x="1019732" y="623702"/>
                                    <a:pt x="1021773" y="627784"/>
                                  </a:cubicBezTo>
                                  <a:cubicBezTo>
                                    <a:pt x="1024100" y="632438"/>
                                    <a:pt x="1027546" y="636443"/>
                                    <a:pt x="1030432" y="640773"/>
                                  </a:cubicBezTo>
                                  <a:cubicBezTo>
                                    <a:pt x="1031875" y="645102"/>
                                    <a:pt x="1032413" y="649848"/>
                                    <a:pt x="1034761" y="653761"/>
                                  </a:cubicBezTo>
                                  <a:cubicBezTo>
                                    <a:pt x="1036861" y="657261"/>
                                    <a:pt x="1040871" y="659232"/>
                                    <a:pt x="1043421" y="662420"/>
                                  </a:cubicBezTo>
                                  <a:cubicBezTo>
                                    <a:pt x="1046672" y="666483"/>
                                    <a:pt x="1049194" y="671079"/>
                                    <a:pt x="1052080" y="675409"/>
                                  </a:cubicBezTo>
                                  <a:cubicBezTo>
                                    <a:pt x="1055601" y="685974"/>
                                    <a:pt x="1056674" y="692993"/>
                                    <a:pt x="1065068" y="701386"/>
                                  </a:cubicBezTo>
                                  <a:cubicBezTo>
                                    <a:pt x="1068748" y="705065"/>
                                    <a:pt x="1073727" y="707159"/>
                                    <a:pt x="1078057" y="710045"/>
                                  </a:cubicBezTo>
                                  <a:cubicBezTo>
                                    <a:pt x="1081579" y="699479"/>
                                    <a:pt x="1082651" y="692463"/>
                                    <a:pt x="1091046" y="684068"/>
                                  </a:cubicBezTo>
                                  <a:cubicBezTo>
                                    <a:pt x="1097835" y="677279"/>
                                    <a:pt x="1107866" y="673193"/>
                                    <a:pt x="1117023" y="671080"/>
                                  </a:cubicBezTo>
                                  <a:cubicBezTo>
                                    <a:pt x="1179125" y="656748"/>
                                    <a:pt x="1141911" y="668555"/>
                                    <a:pt x="1173307" y="658091"/>
                                  </a:cubicBezTo>
                                  <a:cubicBezTo>
                                    <a:pt x="1176193" y="653761"/>
                                    <a:pt x="1176863" y="646123"/>
                                    <a:pt x="1181966" y="645102"/>
                                  </a:cubicBezTo>
                                  <a:cubicBezTo>
                                    <a:pt x="1197261" y="642043"/>
                                    <a:pt x="1214926" y="648873"/>
                                    <a:pt x="1229591" y="653761"/>
                                  </a:cubicBezTo>
                                  <a:cubicBezTo>
                                    <a:pt x="1233921" y="656647"/>
                                    <a:pt x="1238517" y="659169"/>
                                    <a:pt x="1242580" y="662420"/>
                                  </a:cubicBezTo>
                                  <a:cubicBezTo>
                                    <a:pt x="1245768" y="664970"/>
                                    <a:pt x="1247588" y="669254"/>
                                    <a:pt x="1251239" y="671080"/>
                                  </a:cubicBezTo>
                                  <a:cubicBezTo>
                                    <a:pt x="1256561" y="673741"/>
                                    <a:pt x="1262836" y="673774"/>
                                    <a:pt x="1268557" y="675409"/>
                                  </a:cubicBezTo>
                                  <a:cubicBezTo>
                                    <a:pt x="1272945" y="676663"/>
                                    <a:pt x="1277216" y="678296"/>
                                    <a:pt x="1281546" y="679739"/>
                                  </a:cubicBezTo>
                                  <a:cubicBezTo>
                                    <a:pt x="1280103" y="686955"/>
                                    <a:pt x="1277216" y="694027"/>
                                    <a:pt x="1277216" y="701386"/>
                                  </a:cubicBezTo>
                                  <a:cubicBezTo>
                                    <a:pt x="1277216" y="710348"/>
                                    <a:pt x="1285828" y="720798"/>
                                    <a:pt x="1290205" y="727364"/>
                                  </a:cubicBezTo>
                                  <a:cubicBezTo>
                                    <a:pt x="1294644" y="740682"/>
                                    <a:pt x="1299004" y="746602"/>
                                    <a:pt x="1290205" y="762000"/>
                                  </a:cubicBezTo>
                                  <a:cubicBezTo>
                                    <a:pt x="1287623" y="766518"/>
                                    <a:pt x="1281546" y="767773"/>
                                    <a:pt x="1277216" y="770659"/>
                                  </a:cubicBezTo>
                                  <a:cubicBezTo>
                                    <a:pt x="1271443" y="779318"/>
                                    <a:pt x="1263189" y="786763"/>
                                    <a:pt x="1259898" y="796636"/>
                                  </a:cubicBezTo>
                                  <a:cubicBezTo>
                                    <a:pt x="1258455" y="800966"/>
                                    <a:pt x="1258419" y="806061"/>
                                    <a:pt x="1255568" y="809625"/>
                                  </a:cubicBezTo>
                                  <a:cubicBezTo>
                                    <a:pt x="1247615" y="819567"/>
                                    <a:pt x="1236208" y="819330"/>
                                    <a:pt x="1225261" y="822614"/>
                                  </a:cubicBezTo>
                                  <a:cubicBezTo>
                                    <a:pt x="1197157" y="831045"/>
                                    <a:pt x="1205277" y="827278"/>
                                    <a:pt x="1186296" y="839932"/>
                                  </a:cubicBezTo>
                                  <a:cubicBezTo>
                                    <a:pt x="1178537" y="909755"/>
                                    <a:pt x="1190352" y="857798"/>
                                    <a:pt x="1173307" y="891886"/>
                                  </a:cubicBezTo>
                                  <a:cubicBezTo>
                                    <a:pt x="1171266" y="895968"/>
                                    <a:pt x="1172204" y="901648"/>
                                    <a:pt x="1168977" y="904875"/>
                                  </a:cubicBezTo>
                                  <a:cubicBezTo>
                                    <a:pt x="1165750" y="908102"/>
                                    <a:pt x="1160071" y="907164"/>
                                    <a:pt x="1155989" y="909205"/>
                                  </a:cubicBezTo>
                                  <a:cubicBezTo>
                                    <a:pt x="1143933" y="915233"/>
                                    <a:pt x="1139587" y="921276"/>
                                    <a:pt x="1130011" y="930852"/>
                                  </a:cubicBezTo>
                                  <a:cubicBezTo>
                                    <a:pt x="1127125" y="936625"/>
                                    <a:pt x="1121352" y="941716"/>
                                    <a:pt x="1121352" y="948170"/>
                                  </a:cubicBezTo>
                                  <a:cubicBezTo>
                                    <a:pt x="1121352" y="952284"/>
                                    <a:pt x="1142342" y="965050"/>
                                    <a:pt x="1143000" y="965489"/>
                                  </a:cubicBezTo>
                                  <a:cubicBezTo>
                                    <a:pt x="1154048" y="982060"/>
                                    <a:pt x="1158811" y="982951"/>
                                    <a:pt x="1147330" y="1008784"/>
                                  </a:cubicBezTo>
                                  <a:cubicBezTo>
                                    <a:pt x="1145217" y="1013539"/>
                                    <a:pt x="1138671" y="1014557"/>
                                    <a:pt x="1134341" y="1017443"/>
                                  </a:cubicBezTo>
                                  <a:cubicBezTo>
                                    <a:pt x="1131455" y="1021773"/>
                                    <a:pt x="1127795" y="1025677"/>
                                    <a:pt x="1125682" y="1030432"/>
                                  </a:cubicBezTo>
                                  <a:cubicBezTo>
                                    <a:pt x="1105073" y="1076803"/>
                                    <a:pt x="1127960" y="1040002"/>
                                    <a:pt x="1108364" y="1069398"/>
                                  </a:cubicBezTo>
                                  <a:cubicBezTo>
                                    <a:pt x="1113760" y="1090984"/>
                                    <a:pt x="1117967" y="1099273"/>
                                    <a:pt x="1108364" y="1125682"/>
                                  </a:cubicBezTo>
                                  <a:cubicBezTo>
                                    <a:pt x="1106586" y="1130572"/>
                                    <a:pt x="1099705" y="1131455"/>
                                    <a:pt x="1095375" y="1134341"/>
                                  </a:cubicBezTo>
                                  <a:cubicBezTo>
                                    <a:pt x="1073876" y="1166591"/>
                                    <a:pt x="1101508" y="1126982"/>
                                    <a:pt x="1073727" y="1160318"/>
                                  </a:cubicBezTo>
                                  <a:cubicBezTo>
                                    <a:pt x="1070396" y="1164315"/>
                                    <a:pt x="1067954" y="1168977"/>
                                    <a:pt x="1065068" y="1173307"/>
                                  </a:cubicBezTo>
                                  <a:cubicBezTo>
                                    <a:pt x="1063625" y="1179080"/>
                                    <a:pt x="1060739" y="1184675"/>
                                    <a:pt x="1060739" y="1190625"/>
                                  </a:cubicBezTo>
                                  <a:cubicBezTo>
                                    <a:pt x="1060739" y="1210529"/>
                                    <a:pt x="1064065" y="1217923"/>
                                    <a:pt x="1069398" y="1233920"/>
                                  </a:cubicBezTo>
                                  <a:cubicBezTo>
                                    <a:pt x="1070841" y="1262784"/>
                                    <a:pt x="1071327" y="1291711"/>
                                    <a:pt x="1073727" y="1320511"/>
                                  </a:cubicBezTo>
                                  <a:cubicBezTo>
                                    <a:pt x="1074221" y="1326441"/>
                                    <a:pt x="1076766" y="1332021"/>
                                    <a:pt x="1078057" y="1337830"/>
                                  </a:cubicBezTo>
                                  <a:cubicBezTo>
                                    <a:pt x="1079653" y="1345013"/>
                                    <a:pt x="1081070" y="1352237"/>
                                    <a:pt x="1082386" y="1359477"/>
                                  </a:cubicBezTo>
                                  <a:cubicBezTo>
                                    <a:pt x="1084287" y="1369933"/>
                                    <a:pt x="1085592" y="1387536"/>
                                    <a:pt x="1091046" y="1398443"/>
                                  </a:cubicBezTo>
                                  <a:cubicBezTo>
                                    <a:pt x="1093373" y="1403097"/>
                                    <a:pt x="1096819" y="1407102"/>
                                    <a:pt x="1099705" y="1411432"/>
                                  </a:cubicBezTo>
                                  <a:cubicBezTo>
                                    <a:pt x="1098514" y="1419766"/>
                                    <a:pt x="1094640" y="1459792"/>
                                    <a:pt x="1086716" y="1467716"/>
                                  </a:cubicBezTo>
                                  <a:cubicBezTo>
                                    <a:pt x="1070048" y="1484384"/>
                                    <a:pt x="1077124" y="1475610"/>
                                    <a:pt x="1065068" y="1493693"/>
                                  </a:cubicBezTo>
                                  <a:cubicBezTo>
                                    <a:pt x="1060739" y="1492250"/>
                                    <a:pt x="1055307" y="1492591"/>
                                    <a:pt x="1052080" y="1489364"/>
                                  </a:cubicBezTo>
                                  <a:cubicBezTo>
                                    <a:pt x="1048853" y="1486137"/>
                                    <a:pt x="1048316" y="1480904"/>
                                    <a:pt x="1047750" y="1476375"/>
                                  </a:cubicBezTo>
                                  <a:cubicBezTo>
                                    <a:pt x="1043974" y="1446166"/>
                                    <a:pt x="1060617" y="1406983"/>
                                    <a:pt x="1039091" y="1385455"/>
                                  </a:cubicBezTo>
                                  <a:cubicBezTo>
                                    <a:pt x="1024225" y="1370587"/>
                                    <a:pt x="1034459" y="1377466"/>
                                    <a:pt x="1004455" y="1372466"/>
                                  </a:cubicBezTo>
                                  <a:cubicBezTo>
                                    <a:pt x="976116" y="1363019"/>
                                    <a:pt x="1003929" y="1376139"/>
                                    <a:pt x="987136" y="1355148"/>
                                  </a:cubicBezTo>
                                  <a:cubicBezTo>
                                    <a:pt x="983885" y="1351085"/>
                                    <a:pt x="978477" y="1349375"/>
                                    <a:pt x="974148" y="1346489"/>
                                  </a:cubicBezTo>
                                  <a:cubicBezTo>
                                    <a:pt x="949614" y="1347932"/>
                                    <a:pt x="924916" y="1347639"/>
                                    <a:pt x="900546" y="1350818"/>
                                  </a:cubicBezTo>
                                  <a:cubicBezTo>
                                    <a:pt x="891495" y="1351999"/>
                                    <a:pt x="883227" y="1356590"/>
                                    <a:pt x="874568" y="1359477"/>
                                  </a:cubicBezTo>
                                  <a:lnTo>
                                    <a:pt x="861580" y="1363807"/>
                                  </a:lnTo>
                                  <a:cubicBezTo>
                                    <a:pt x="857250" y="1362364"/>
                                    <a:pt x="852097" y="1362399"/>
                                    <a:pt x="848591" y="1359477"/>
                                  </a:cubicBezTo>
                                  <a:cubicBezTo>
                                    <a:pt x="817138" y="1333267"/>
                                    <a:pt x="852393" y="1347756"/>
                                    <a:pt x="822614" y="1337830"/>
                                  </a:cubicBezTo>
                                  <a:cubicBezTo>
                                    <a:pt x="819728" y="1334943"/>
                                    <a:pt x="814532" y="1333211"/>
                                    <a:pt x="813955" y="1329170"/>
                                  </a:cubicBezTo>
                                  <a:cubicBezTo>
                                    <a:pt x="812910" y="1321854"/>
                                    <a:pt x="819845" y="1302840"/>
                                    <a:pt x="822614" y="1294534"/>
                                  </a:cubicBezTo>
                                  <a:cubicBezTo>
                                    <a:pt x="814020" y="1268753"/>
                                    <a:pt x="825369" y="1291253"/>
                                    <a:pt x="792307" y="1272886"/>
                                  </a:cubicBezTo>
                                  <a:cubicBezTo>
                                    <a:pt x="786955" y="1269913"/>
                                    <a:pt x="783648" y="1264227"/>
                                    <a:pt x="779318" y="1259898"/>
                                  </a:cubicBezTo>
                                  <a:cubicBezTo>
                                    <a:pt x="777875" y="1255568"/>
                                    <a:pt x="777030" y="1250991"/>
                                    <a:pt x="774989" y="1246909"/>
                                  </a:cubicBezTo>
                                  <a:cubicBezTo>
                                    <a:pt x="768961" y="1234852"/>
                                    <a:pt x="762917" y="1230508"/>
                                    <a:pt x="753341" y="1220932"/>
                                  </a:cubicBezTo>
                                  <a:cubicBezTo>
                                    <a:pt x="751898" y="1216602"/>
                                    <a:pt x="753093" y="1209984"/>
                                    <a:pt x="749011" y="1207943"/>
                                  </a:cubicBezTo>
                                  <a:cubicBezTo>
                                    <a:pt x="744929" y="1205902"/>
                                    <a:pt x="739250" y="1209046"/>
                                    <a:pt x="736023" y="1212273"/>
                                  </a:cubicBezTo>
                                  <a:cubicBezTo>
                                    <a:pt x="685519" y="1262778"/>
                                    <a:pt x="742514" y="1222378"/>
                                    <a:pt x="705716" y="1246909"/>
                                  </a:cubicBezTo>
                                  <a:cubicBezTo>
                                    <a:pt x="702813" y="1264325"/>
                                    <a:pt x="704902" y="1273699"/>
                                    <a:pt x="692727" y="1285875"/>
                                  </a:cubicBezTo>
                                  <a:cubicBezTo>
                                    <a:pt x="689048" y="1289554"/>
                                    <a:pt x="684068" y="1291648"/>
                                    <a:pt x="679739" y="1294534"/>
                                  </a:cubicBezTo>
                                  <a:cubicBezTo>
                                    <a:pt x="679231" y="1289451"/>
                                    <a:pt x="686395" y="1237863"/>
                                    <a:pt x="658091" y="1242580"/>
                                  </a:cubicBezTo>
                                  <a:cubicBezTo>
                                    <a:pt x="652959" y="1243435"/>
                                    <a:pt x="652318" y="1251239"/>
                                    <a:pt x="649432" y="1255568"/>
                                  </a:cubicBezTo>
                                  <a:cubicBezTo>
                                    <a:pt x="633557" y="1254125"/>
                                    <a:pt x="617624" y="1253216"/>
                                    <a:pt x="601807" y="1251239"/>
                                  </a:cubicBezTo>
                                  <a:cubicBezTo>
                                    <a:pt x="594505" y="1250326"/>
                                    <a:pt x="584756" y="1252655"/>
                                    <a:pt x="580159" y="1246909"/>
                                  </a:cubicBezTo>
                                  <a:cubicBezTo>
                                    <a:pt x="576442" y="1242263"/>
                                    <a:pt x="583046" y="1235364"/>
                                    <a:pt x="584489" y="1229591"/>
                                  </a:cubicBezTo>
                                  <a:cubicBezTo>
                                    <a:pt x="580159" y="1225261"/>
                                    <a:pt x="577185" y="1218876"/>
                                    <a:pt x="571500" y="1216602"/>
                                  </a:cubicBezTo>
                                  <a:cubicBezTo>
                                    <a:pt x="562025" y="1212812"/>
                                    <a:pt x="551200" y="1214274"/>
                                    <a:pt x="541193" y="1212273"/>
                                  </a:cubicBezTo>
                                  <a:cubicBezTo>
                                    <a:pt x="536718" y="1211378"/>
                                    <a:pt x="532534" y="1209386"/>
                                    <a:pt x="528205" y="1207943"/>
                                  </a:cubicBezTo>
                                  <a:cubicBezTo>
                                    <a:pt x="529648" y="1187739"/>
                                    <a:pt x="529014" y="1167278"/>
                                    <a:pt x="532534" y="1147330"/>
                                  </a:cubicBezTo>
                                  <a:cubicBezTo>
                                    <a:pt x="534724" y="1134921"/>
                                    <a:pt x="546219" y="1132318"/>
                                    <a:pt x="554182" y="1125682"/>
                                  </a:cubicBezTo>
                                  <a:cubicBezTo>
                                    <a:pt x="575803" y="1107664"/>
                                    <a:pt x="557333" y="1115972"/>
                                    <a:pt x="580159" y="1108364"/>
                                  </a:cubicBezTo>
                                  <a:cubicBezTo>
                                    <a:pt x="584489" y="1105478"/>
                                    <a:pt x="589085" y="1102956"/>
                                    <a:pt x="593148" y="1099705"/>
                                  </a:cubicBezTo>
                                  <a:cubicBezTo>
                                    <a:pt x="596336" y="1097155"/>
                                    <a:pt x="598307" y="1093145"/>
                                    <a:pt x="601807" y="1091045"/>
                                  </a:cubicBezTo>
                                  <a:cubicBezTo>
                                    <a:pt x="605720" y="1088697"/>
                                    <a:pt x="610466" y="1088159"/>
                                    <a:pt x="614796" y="1086716"/>
                                  </a:cubicBezTo>
                                  <a:cubicBezTo>
                                    <a:pt x="634162" y="1057666"/>
                                    <a:pt x="611349" y="1086128"/>
                                    <a:pt x="636443" y="1069398"/>
                                  </a:cubicBezTo>
                                  <a:cubicBezTo>
                                    <a:pt x="641538" y="1066002"/>
                                    <a:pt x="645673" y="1061242"/>
                                    <a:pt x="649432" y="1056409"/>
                                  </a:cubicBezTo>
                                  <a:cubicBezTo>
                                    <a:pt x="666800" y="1034079"/>
                                    <a:pt x="664547" y="1037040"/>
                                    <a:pt x="671080" y="1017443"/>
                                  </a:cubicBezTo>
                                  <a:cubicBezTo>
                                    <a:pt x="669637" y="984250"/>
                                    <a:pt x="673024" y="950491"/>
                                    <a:pt x="666750" y="917864"/>
                                  </a:cubicBezTo>
                                  <a:cubicBezTo>
                                    <a:pt x="665387" y="910778"/>
                                    <a:pt x="654534" y="909978"/>
                                    <a:pt x="649432" y="904875"/>
                                  </a:cubicBezTo>
                                  <a:cubicBezTo>
                                    <a:pt x="620571" y="876013"/>
                                    <a:pt x="662418" y="906315"/>
                                    <a:pt x="627784" y="883227"/>
                                  </a:cubicBezTo>
                                  <a:cubicBezTo>
                                    <a:pt x="626341" y="878898"/>
                                    <a:pt x="624709" y="874627"/>
                                    <a:pt x="623455" y="870239"/>
                                  </a:cubicBezTo>
                                  <a:cubicBezTo>
                                    <a:pt x="621820" y="864517"/>
                                    <a:pt x="622015" y="858122"/>
                                    <a:pt x="619125" y="852920"/>
                                  </a:cubicBezTo>
                                  <a:cubicBezTo>
                                    <a:pt x="614637" y="844842"/>
                                    <a:pt x="608341" y="837807"/>
                                    <a:pt x="601807" y="831273"/>
                                  </a:cubicBezTo>
                                  <a:cubicBezTo>
                                    <a:pt x="598127" y="827594"/>
                                    <a:pt x="593573" y="824727"/>
                                    <a:pt x="588818" y="822614"/>
                                  </a:cubicBezTo>
                                  <a:cubicBezTo>
                                    <a:pt x="554834" y="807510"/>
                                    <a:pt x="536611" y="812315"/>
                                    <a:pt x="493568" y="809625"/>
                                  </a:cubicBezTo>
                                  <a:cubicBezTo>
                                    <a:pt x="469754" y="801686"/>
                                    <a:pt x="491092" y="810065"/>
                                    <a:pt x="467591" y="796636"/>
                                  </a:cubicBezTo>
                                  <a:cubicBezTo>
                                    <a:pt x="461987" y="793434"/>
                                    <a:pt x="455877" y="791179"/>
                                    <a:pt x="450273" y="787977"/>
                                  </a:cubicBezTo>
                                  <a:cubicBezTo>
                                    <a:pt x="445755" y="785395"/>
                                    <a:pt x="441938" y="781645"/>
                                    <a:pt x="437284" y="779318"/>
                                  </a:cubicBezTo>
                                  <a:cubicBezTo>
                                    <a:pt x="433202" y="777277"/>
                                    <a:pt x="428625" y="776432"/>
                                    <a:pt x="424296" y="774989"/>
                                  </a:cubicBezTo>
                                  <a:cubicBezTo>
                                    <a:pt x="421409" y="770659"/>
                                    <a:pt x="419316" y="765680"/>
                                    <a:pt x="415636" y="762000"/>
                                  </a:cubicBezTo>
                                  <a:cubicBezTo>
                                    <a:pt x="390358" y="736722"/>
                                    <a:pt x="342551" y="756345"/>
                                    <a:pt x="316057" y="757670"/>
                                  </a:cubicBezTo>
                                  <a:cubicBezTo>
                                    <a:pt x="303068" y="759113"/>
                                    <a:pt x="290008" y="760013"/>
                                    <a:pt x="277091" y="762000"/>
                                  </a:cubicBezTo>
                                  <a:cubicBezTo>
                                    <a:pt x="271210" y="762905"/>
                                    <a:pt x="265723" y="766330"/>
                                    <a:pt x="259773" y="766330"/>
                                  </a:cubicBezTo>
                                  <a:cubicBezTo>
                                    <a:pt x="255209" y="766330"/>
                                    <a:pt x="251114" y="763443"/>
                                    <a:pt x="246784" y="762000"/>
                                  </a:cubicBezTo>
                                  <a:cubicBezTo>
                                    <a:pt x="232776" y="747991"/>
                                    <a:pt x="250392" y="751897"/>
                                    <a:pt x="246784" y="74901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1">
                                <a:lumMod val="20000"/>
                                <a:lumOff val="80000"/>
                                <a:alpha val="25000"/>
                              </a:schemeClr>
                            </a:solidFill>
                            <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/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>
                                <a:defRPr/>
                              </a:pPr>
                              <a:endParaRPr lang="es-PE" sz="1000"/>
                            </a:p>
                          </p:txBody>
                        </p:sp>
                        <p:sp>
                          <p:nvSpPr>
                            <p:cNvPr id="88" name="Forma libre 87">
                              <a:extLst>
                                <a:ext uri="{FF2B5EF4-FFF2-40B4-BE49-F238E27FC236}">
                                  <a16:creationId xmlns:a16="http://schemas.microsoft.com/office/drawing/2014/main" id="{6B13EBAA-982D-464C-B02E-1FE2D54D730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165790" y="4342846"/>
                              <a:ext cx="811510" cy="1199783"/>
                            </a:xfrm>
                            <a:custGeom>
                              <a:avLst/>
                              <a:gdLst>
                                <a:gd name="connsiteX0" fmla="*/ 129401 w 813469"/>
                                <a:gd name="connsiteY0" fmla="*/ 554182 h 1181966"/>
                                <a:gd name="connsiteX1" fmla="*/ 125071 w 813469"/>
                                <a:gd name="connsiteY1" fmla="*/ 532534 h 1181966"/>
                                <a:gd name="connsiteX2" fmla="*/ 120742 w 813469"/>
                                <a:gd name="connsiteY2" fmla="*/ 467591 h 1181966"/>
                                <a:gd name="connsiteX3" fmla="*/ 103423 w 813469"/>
                                <a:gd name="connsiteY3" fmla="*/ 454602 h 1181966"/>
                                <a:gd name="connsiteX4" fmla="*/ 68787 w 813469"/>
                                <a:gd name="connsiteY4" fmla="*/ 415636 h 1181966"/>
                                <a:gd name="connsiteX5" fmla="*/ 81776 w 813469"/>
                                <a:gd name="connsiteY5" fmla="*/ 402648 h 1181966"/>
                                <a:gd name="connsiteX6" fmla="*/ 107753 w 813469"/>
                                <a:gd name="connsiteY6" fmla="*/ 393989 h 1181966"/>
                                <a:gd name="connsiteX7" fmla="*/ 133730 w 813469"/>
                                <a:gd name="connsiteY7" fmla="*/ 381000 h 1181966"/>
                                <a:gd name="connsiteX8" fmla="*/ 146719 w 813469"/>
                                <a:gd name="connsiteY8" fmla="*/ 372341 h 1181966"/>
                                <a:gd name="connsiteX9" fmla="*/ 172696 w 813469"/>
                                <a:gd name="connsiteY9" fmla="*/ 363682 h 1181966"/>
                                <a:gd name="connsiteX10" fmla="*/ 185685 w 813469"/>
                                <a:gd name="connsiteY10" fmla="*/ 355023 h 1181966"/>
                                <a:gd name="connsiteX11" fmla="*/ 198673 w 813469"/>
                                <a:gd name="connsiteY11" fmla="*/ 350693 h 1181966"/>
                                <a:gd name="connsiteX12" fmla="*/ 207333 w 813469"/>
                                <a:gd name="connsiteY12" fmla="*/ 337705 h 1181966"/>
                                <a:gd name="connsiteX13" fmla="*/ 220321 w 813469"/>
                                <a:gd name="connsiteY13" fmla="*/ 333375 h 1181966"/>
                                <a:gd name="connsiteX14" fmla="*/ 237639 w 813469"/>
                                <a:gd name="connsiteY14" fmla="*/ 324716 h 1181966"/>
                                <a:gd name="connsiteX15" fmla="*/ 267946 w 813469"/>
                                <a:gd name="connsiteY15" fmla="*/ 290080 h 1181966"/>
                                <a:gd name="connsiteX16" fmla="*/ 289594 w 813469"/>
                                <a:gd name="connsiteY16" fmla="*/ 272761 h 1181966"/>
                                <a:gd name="connsiteX17" fmla="*/ 285264 w 813469"/>
                                <a:gd name="connsiteY17" fmla="*/ 229466 h 1181966"/>
                                <a:gd name="connsiteX18" fmla="*/ 280935 w 813469"/>
                                <a:gd name="connsiteY18" fmla="*/ 216477 h 1181966"/>
                                <a:gd name="connsiteX19" fmla="*/ 272276 w 813469"/>
                                <a:gd name="connsiteY19" fmla="*/ 186171 h 1181966"/>
                                <a:gd name="connsiteX20" fmla="*/ 272276 w 813469"/>
                                <a:gd name="connsiteY20" fmla="*/ 138546 h 1181966"/>
                                <a:gd name="connsiteX21" fmla="*/ 263617 w 813469"/>
                                <a:gd name="connsiteY21" fmla="*/ 129886 h 1181966"/>
                                <a:gd name="connsiteX22" fmla="*/ 259287 w 813469"/>
                                <a:gd name="connsiteY22" fmla="*/ 90921 h 1181966"/>
                                <a:gd name="connsiteX23" fmla="*/ 250628 w 813469"/>
                                <a:gd name="connsiteY23" fmla="*/ 82261 h 1181966"/>
                                <a:gd name="connsiteX24" fmla="*/ 246298 w 813469"/>
                                <a:gd name="connsiteY24" fmla="*/ 69273 h 1181966"/>
                                <a:gd name="connsiteX25" fmla="*/ 220321 w 813469"/>
                                <a:gd name="connsiteY25" fmla="*/ 51955 h 1181966"/>
                                <a:gd name="connsiteX26" fmla="*/ 207333 w 813469"/>
                                <a:gd name="connsiteY26" fmla="*/ 17318 h 1181966"/>
                                <a:gd name="connsiteX27" fmla="*/ 246298 w 813469"/>
                                <a:gd name="connsiteY27" fmla="*/ 4330 h 1181966"/>
                                <a:gd name="connsiteX28" fmla="*/ 259287 w 813469"/>
                                <a:gd name="connsiteY28" fmla="*/ 0 h 1181966"/>
                                <a:gd name="connsiteX29" fmla="*/ 289594 w 813469"/>
                                <a:gd name="connsiteY29" fmla="*/ 4330 h 1181966"/>
                                <a:gd name="connsiteX30" fmla="*/ 311242 w 813469"/>
                                <a:gd name="connsiteY30" fmla="*/ 30307 h 1181966"/>
                                <a:gd name="connsiteX31" fmla="*/ 315571 w 813469"/>
                                <a:gd name="connsiteY31" fmla="*/ 47625 h 1181966"/>
                                <a:gd name="connsiteX32" fmla="*/ 358867 w 813469"/>
                                <a:gd name="connsiteY32" fmla="*/ 43296 h 1181966"/>
                                <a:gd name="connsiteX33" fmla="*/ 406492 w 813469"/>
                                <a:gd name="connsiteY33" fmla="*/ 47625 h 1181966"/>
                                <a:gd name="connsiteX34" fmla="*/ 423810 w 813469"/>
                                <a:gd name="connsiteY34" fmla="*/ 60614 h 1181966"/>
                                <a:gd name="connsiteX35" fmla="*/ 441128 w 813469"/>
                                <a:gd name="connsiteY35" fmla="*/ 86591 h 1181966"/>
                                <a:gd name="connsiteX36" fmla="*/ 454117 w 813469"/>
                                <a:gd name="connsiteY36" fmla="*/ 103909 h 1181966"/>
                                <a:gd name="connsiteX37" fmla="*/ 471435 w 813469"/>
                                <a:gd name="connsiteY37" fmla="*/ 125557 h 1181966"/>
                                <a:gd name="connsiteX38" fmla="*/ 475764 w 813469"/>
                                <a:gd name="connsiteY38" fmla="*/ 138546 h 1181966"/>
                                <a:gd name="connsiteX39" fmla="*/ 493083 w 813469"/>
                                <a:gd name="connsiteY39" fmla="*/ 160193 h 1181966"/>
                                <a:gd name="connsiteX40" fmla="*/ 506071 w 813469"/>
                                <a:gd name="connsiteY40" fmla="*/ 168852 h 1181966"/>
                                <a:gd name="connsiteX41" fmla="*/ 523389 w 813469"/>
                                <a:gd name="connsiteY41" fmla="*/ 194830 h 1181966"/>
                                <a:gd name="connsiteX42" fmla="*/ 532048 w 813469"/>
                                <a:gd name="connsiteY42" fmla="*/ 207818 h 1181966"/>
                                <a:gd name="connsiteX43" fmla="*/ 536378 w 813469"/>
                                <a:gd name="connsiteY43" fmla="*/ 233796 h 1181966"/>
                                <a:gd name="connsiteX44" fmla="*/ 545037 w 813469"/>
                                <a:gd name="connsiteY44" fmla="*/ 246784 h 1181966"/>
                                <a:gd name="connsiteX45" fmla="*/ 584003 w 813469"/>
                                <a:gd name="connsiteY45" fmla="*/ 281421 h 1181966"/>
                                <a:gd name="connsiteX46" fmla="*/ 592662 w 813469"/>
                                <a:gd name="connsiteY46" fmla="*/ 294409 h 1181966"/>
                                <a:gd name="connsiteX47" fmla="*/ 601321 w 813469"/>
                                <a:gd name="connsiteY47" fmla="*/ 329046 h 1181966"/>
                                <a:gd name="connsiteX48" fmla="*/ 605651 w 813469"/>
                                <a:gd name="connsiteY48" fmla="*/ 342034 h 1181966"/>
                                <a:gd name="connsiteX49" fmla="*/ 614310 w 813469"/>
                                <a:gd name="connsiteY49" fmla="*/ 389659 h 1181966"/>
                                <a:gd name="connsiteX50" fmla="*/ 631628 w 813469"/>
                                <a:gd name="connsiteY50" fmla="*/ 415636 h 1181966"/>
                                <a:gd name="connsiteX51" fmla="*/ 622969 w 813469"/>
                                <a:gd name="connsiteY51" fmla="*/ 424296 h 1181966"/>
                                <a:gd name="connsiteX52" fmla="*/ 592662 w 813469"/>
                                <a:gd name="connsiteY52" fmla="*/ 411307 h 1181966"/>
                                <a:gd name="connsiteX53" fmla="*/ 566685 w 813469"/>
                                <a:gd name="connsiteY53" fmla="*/ 402648 h 1181966"/>
                                <a:gd name="connsiteX54" fmla="*/ 553696 w 813469"/>
                                <a:gd name="connsiteY54" fmla="*/ 398318 h 1181966"/>
                                <a:gd name="connsiteX55" fmla="*/ 536378 w 813469"/>
                                <a:gd name="connsiteY55" fmla="*/ 389659 h 1181966"/>
                                <a:gd name="connsiteX56" fmla="*/ 514730 w 813469"/>
                                <a:gd name="connsiteY56" fmla="*/ 368011 h 1181966"/>
                                <a:gd name="connsiteX57" fmla="*/ 506071 w 813469"/>
                                <a:gd name="connsiteY57" fmla="*/ 355023 h 1181966"/>
                                <a:gd name="connsiteX58" fmla="*/ 480094 w 813469"/>
                                <a:gd name="connsiteY58" fmla="*/ 346364 h 1181966"/>
                                <a:gd name="connsiteX59" fmla="*/ 467105 w 813469"/>
                                <a:gd name="connsiteY59" fmla="*/ 342034 h 1181966"/>
                                <a:gd name="connsiteX60" fmla="*/ 458446 w 813469"/>
                                <a:gd name="connsiteY60" fmla="*/ 355023 h 1181966"/>
                                <a:gd name="connsiteX61" fmla="*/ 449787 w 813469"/>
                                <a:gd name="connsiteY61" fmla="*/ 381000 h 1181966"/>
                                <a:gd name="connsiteX62" fmla="*/ 454117 w 813469"/>
                                <a:gd name="connsiteY62" fmla="*/ 419966 h 1181966"/>
                                <a:gd name="connsiteX63" fmla="*/ 458446 w 813469"/>
                                <a:gd name="connsiteY63" fmla="*/ 437284 h 1181966"/>
                                <a:gd name="connsiteX64" fmla="*/ 471435 w 813469"/>
                                <a:gd name="connsiteY64" fmla="*/ 450273 h 1181966"/>
                                <a:gd name="connsiteX65" fmla="*/ 480094 w 813469"/>
                                <a:gd name="connsiteY65" fmla="*/ 463261 h 1181966"/>
                                <a:gd name="connsiteX66" fmla="*/ 488753 w 813469"/>
                                <a:gd name="connsiteY66" fmla="*/ 489239 h 1181966"/>
                                <a:gd name="connsiteX67" fmla="*/ 497412 w 813469"/>
                                <a:gd name="connsiteY67" fmla="*/ 541193 h 1181966"/>
                                <a:gd name="connsiteX68" fmla="*/ 506071 w 813469"/>
                                <a:gd name="connsiteY68" fmla="*/ 554182 h 1181966"/>
                                <a:gd name="connsiteX69" fmla="*/ 514730 w 813469"/>
                                <a:gd name="connsiteY69" fmla="*/ 597477 h 1181966"/>
                                <a:gd name="connsiteX70" fmla="*/ 519060 w 813469"/>
                                <a:gd name="connsiteY70" fmla="*/ 614796 h 1181966"/>
                                <a:gd name="connsiteX71" fmla="*/ 527719 w 813469"/>
                                <a:gd name="connsiteY71" fmla="*/ 627784 h 1181966"/>
                                <a:gd name="connsiteX72" fmla="*/ 536378 w 813469"/>
                                <a:gd name="connsiteY72" fmla="*/ 666750 h 1181966"/>
                                <a:gd name="connsiteX73" fmla="*/ 545037 w 813469"/>
                                <a:gd name="connsiteY73" fmla="*/ 692727 h 1181966"/>
                                <a:gd name="connsiteX74" fmla="*/ 549367 w 813469"/>
                                <a:gd name="connsiteY74" fmla="*/ 705716 h 1181966"/>
                                <a:gd name="connsiteX75" fmla="*/ 553696 w 813469"/>
                                <a:gd name="connsiteY75" fmla="*/ 718705 h 1181966"/>
                                <a:gd name="connsiteX76" fmla="*/ 562355 w 813469"/>
                                <a:gd name="connsiteY76" fmla="*/ 813955 h 1181966"/>
                                <a:gd name="connsiteX77" fmla="*/ 566685 w 813469"/>
                                <a:gd name="connsiteY77" fmla="*/ 826943 h 1181966"/>
                                <a:gd name="connsiteX78" fmla="*/ 571014 w 813469"/>
                                <a:gd name="connsiteY78" fmla="*/ 874568 h 1181966"/>
                                <a:gd name="connsiteX79" fmla="*/ 644617 w 813469"/>
                                <a:gd name="connsiteY79" fmla="*/ 861580 h 1181966"/>
                                <a:gd name="connsiteX80" fmla="*/ 683583 w 813469"/>
                                <a:gd name="connsiteY80" fmla="*/ 865909 h 1181966"/>
                                <a:gd name="connsiteX81" fmla="*/ 765844 w 813469"/>
                                <a:gd name="connsiteY81" fmla="*/ 857250 h 1181966"/>
                                <a:gd name="connsiteX82" fmla="*/ 787492 w 813469"/>
                                <a:gd name="connsiteY82" fmla="*/ 861580 h 1181966"/>
                                <a:gd name="connsiteX83" fmla="*/ 791821 w 813469"/>
                                <a:gd name="connsiteY83" fmla="*/ 874568 h 1181966"/>
                                <a:gd name="connsiteX84" fmla="*/ 813469 w 813469"/>
                                <a:gd name="connsiteY84" fmla="*/ 891886 h 1181966"/>
                                <a:gd name="connsiteX85" fmla="*/ 804810 w 813469"/>
                                <a:gd name="connsiteY85" fmla="*/ 900546 h 1181966"/>
                                <a:gd name="connsiteX86" fmla="*/ 787492 w 813469"/>
                                <a:gd name="connsiteY86" fmla="*/ 904875 h 1181966"/>
                                <a:gd name="connsiteX87" fmla="*/ 783162 w 813469"/>
                                <a:gd name="connsiteY87" fmla="*/ 922193 h 1181966"/>
                                <a:gd name="connsiteX88" fmla="*/ 778833 w 813469"/>
                                <a:gd name="connsiteY88" fmla="*/ 935182 h 1181966"/>
                                <a:gd name="connsiteX89" fmla="*/ 783162 w 813469"/>
                                <a:gd name="connsiteY89" fmla="*/ 952500 h 1181966"/>
                                <a:gd name="connsiteX90" fmla="*/ 791821 w 813469"/>
                                <a:gd name="connsiteY90" fmla="*/ 978477 h 1181966"/>
                                <a:gd name="connsiteX91" fmla="*/ 787492 w 813469"/>
                                <a:gd name="connsiteY91" fmla="*/ 1013114 h 1181966"/>
                                <a:gd name="connsiteX92" fmla="*/ 774503 w 813469"/>
                                <a:gd name="connsiteY92" fmla="*/ 1017443 h 1181966"/>
                                <a:gd name="connsiteX93" fmla="*/ 761514 w 813469"/>
                                <a:gd name="connsiteY93" fmla="*/ 1030432 h 1181966"/>
                                <a:gd name="connsiteX94" fmla="*/ 748526 w 813469"/>
                                <a:gd name="connsiteY94" fmla="*/ 1039091 h 1181966"/>
                                <a:gd name="connsiteX95" fmla="*/ 731208 w 813469"/>
                                <a:gd name="connsiteY95" fmla="*/ 1078057 h 1181966"/>
                                <a:gd name="connsiteX96" fmla="*/ 726878 w 813469"/>
                                <a:gd name="connsiteY96" fmla="*/ 1108364 h 1181966"/>
                                <a:gd name="connsiteX97" fmla="*/ 713889 w 813469"/>
                                <a:gd name="connsiteY97" fmla="*/ 1104034 h 1181966"/>
                                <a:gd name="connsiteX98" fmla="*/ 692242 w 813469"/>
                                <a:gd name="connsiteY98" fmla="*/ 1086716 h 1181966"/>
                                <a:gd name="connsiteX99" fmla="*/ 683583 w 813469"/>
                                <a:gd name="connsiteY99" fmla="*/ 1099705 h 1181966"/>
                                <a:gd name="connsiteX100" fmla="*/ 679253 w 813469"/>
                                <a:gd name="connsiteY100" fmla="*/ 1117023 h 1181966"/>
                                <a:gd name="connsiteX101" fmla="*/ 644617 w 813469"/>
                                <a:gd name="connsiteY101" fmla="*/ 1112693 h 1181966"/>
                                <a:gd name="connsiteX102" fmla="*/ 588333 w 813469"/>
                                <a:gd name="connsiteY102" fmla="*/ 1117023 h 1181966"/>
                                <a:gd name="connsiteX103" fmla="*/ 575344 w 813469"/>
                                <a:gd name="connsiteY103" fmla="*/ 1121352 h 1181966"/>
                                <a:gd name="connsiteX104" fmla="*/ 549367 w 813469"/>
                                <a:gd name="connsiteY104" fmla="*/ 1138671 h 1181966"/>
                                <a:gd name="connsiteX105" fmla="*/ 540708 w 813469"/>
                                <a:gd name="connsiteY105" fmla="*/ 1130011 h 1181966"/>
                                <a:gd name="connsiteX106" fmla="*/ 558026 w 813469"/>
                                <a:gd name="connsiteY106" fmla="*/ 1108364 h 1181966"/>
                                <a:gd name="connsiteX107" fmla="*/ 558026 w 813469"/>
                                <a:gd name="connsiteY107" fmla="*/ 1078057 h 1181966"/>
                                <a:gd name="connsiteX108" fmla="*/ 545037 w 813469"/>
                                <a:gd name="connsiteY108" fmla="*/ 1082386 h 1181966"/>
                                <a:gd name="connsiteX109" fmla="*/ 536378 w 813469"/>
                                <a:gd name="connsiteY109" fmla="*/ 1095375 h 1181966"/>
                                <a:gd name="connsiteX110" fmla="*/ 523389 w 813469"/>
                                <a:gd name="connsiteY110" fmla="*/ 1099705 h 1181966"/>
                                <a:gd name="connsiteX111" fmla="*/ 484423 w 813469"/>
                                <a:gd name="connsiteY111" fmla="*/ 1108364 h 1181966"/>
                                <a:gd name="connsiteX112" fmla="*/ 471435 w 813469"/>
                                <a:gd name="connsiteY112" fmla="*/ 1138671 h 1181966"/>
                                <a:gd name="connsiteX113" fmla="*/ 467105 w 813469"/>
                                <a:gd name="connsiteY113" fmla="*/ 1151659 h 1181966"/>
                                <a:gd name="connsiteX114" fmla="*/ 445458 w 813469"/>
                                <a:gd name="connsiteY114" fmla="*/ 1177636 h 1181966"/>
                                <a:gd name="connsiteX115" fmla="*/ 432469 w 813469"/>
                                <a:gd name="connsiteY115" fmla="*/ 1181966 h 1181966"/>
                                <a:gd name="connsiteX116" fmla="*/ 415151 w 813469"/>
                                <a:gd name="connsiteY116" fmla="*/ 1147330 h 1181966"/>
                                <a:gd name="connsiteX117" fmla="*/ 402162 w 813469"/>
                                <a:gd name="connsiteY117" fmla="*/ 1138671 h 1181966"/>
                                <a:gd name="connsiteX118" fmla="*/ 384844 w 813469"/>
                                <a:gd name="connsiteY118" fmla="*/ 1134341 h 1181966"/>
                                <a:gd name="connsiteX119" fmla="*/ 371855 w 813469"/>
                                <a:gd name="connsiteY119" fmla="*/ 1130011 h 1181966"/>
                                <a:gd name="connsiteX120" fmla="*/ 341548 w 813469"/>
                                <a:gd name="connsiteY120" fmla="*/ 1143000 h 1181966"/>
                                <a:gd name="connsiteX121" fmla="*/ 337219 w 813469"/>
                                <a:gd name="connsiteY121" fmla="*/ 1155989 h 1181966"/>
                                <a:gd name="connsiteX122" fmla="*/ 315571 w 813469"/>
                                <a:gd name="connsiteY122" fmla="*/ 1151659 h 1181966"/>
                                <a:gd name="connsiteX123" fmla="*/ 306912 w 813469"/>
                                <a:gd name="connsiteY123" fmla="*/ 1125682 h 1181966"/>
                                <a:gd name="connsiteX124" fmla="*/ 293923 w 813469"/>
                                <a:gd name="connsiteY124" fmla="*/ 1086716 h 1181966"/>
                                <a:gd name="connsiteX125" fmla="*/ 280935 w 813469"/>
                                <a:gd name="connsiteY125" fmla="*/ 1078057 h 1181966"/>
                                <a:gd name="connsiteX126" fmla="*/ 263617 w 813469"/>
                                <a:gd name="connsiteY126" fmla="*/ 1052080 h 1181966"/>
                                <a:gd name="connsiteX127" fmla="*/ 259287 w 813469"/>
                                <a:gd name="connsiteY127" fmla="*/ 1034761 h 1181966"/>
                                <a:gd name="connsiteX128" fmla="*/ 246298 w 813469"/>
                                <a:gd name="connsiteY128" fmla="*/ 1026102 h 1181966"/>
                                <a:gd name="connsiteX129" fmla="*/ 211662 w 813469"/>
                                <a:gd name="connsiteY129" fmla="*/ 1021773 h 1181966"/>
                                <a:gd name="connsiteX130" fmla="*/ 198673 w 813469"/>
                                <a:gd name="connsiteY130" fmla="*/ 1013114 h 1181966"/>
                                <a:gd name="connsiteX131" fmla="*/ 164037 w 813469"/>
                                <a:gd name="connsiteY131" fmla="*/ 1004455 h 1181966"/>
                                <a:gd name="connsiteX132" fmla="*/ 151048 w 813469"/>
                                <a:gd name="connsiteY132" fmla="*/ 961159 h 1181966"/>
                                <a:gd name="connsiteX133" fmla="*/ 146719 w 813469"/>
                                <a:gd name="connsiteY133" fmla="*/ 948171 h 1181966"/>
                                <a:gd name="connsiteX134" fmla="*/ 142389 w 813469"/>
                                <a:gd name="connsiteY134" fmla="*/ 926523 h 1181966"/>
                                <a:gd name="connsiteX135" fmla="*/ 138060 w 813469"/>
                                <a:gd name="connsiteY135" fmla="*/ 913534 h 1181966"/>
                                <a:gd name="connsiteX136" fmla="*/ 125071 w 813469"/>
                                <a:gd name="connsiteY136" fmla="*/ 909205 h 1181966"/>
                                <a:gd name="connsiteX137" fmla="*/ 120742 w 813469"/>
                                <a:gd name="connsiteY137" fmla="*/ 896216 h 1181966"/>
                                <a:gd name="connsiteX138" fmla="*/ 116412 w 813469"/>
                                <a:gd name="connsiteY138" fmla="*/ 861580 h 1181966"/>
                                <a:gd name="connsiteX139" fmla="*/ 99094 w 813469"/>
                                <a:gd name="connsiteY139" fmla="*/ 857250 h 1181966"/>
                                <a:gd name="connsiteX140" fmla="*/ 68787 w 813469"/>
                                <a:gd name="connsiteY140" fmla="*/ 822614 h 1181966"/>
                                <a:gd name="connsiteX141" fmla="*/ 42810 w 813469"/>
                                <a:gd name="connsiteY141" fmla="*/ 835602 h 1181966"/>
                                <a:gd name="connsiteX142" fmla="*/ 29821 w 813469"/>
                                <a:gd name="connsiteY142" fmla="*/ 831273 h 1181966"/>
                                <a:gd name="connsiteX143" fmla="*/ 21162 w 813469"/>
                                <a:gd name="connsiteY143" fmla="*/ 818284 h 1181966"/>
                                <a:gd name="connsiteX144" fmla="*/ 16833 w 813469"/>
                                <a:gd name="connsiteY144" fmla="*/ 805296 h 1181966"/>
                                <a:gd name="connsiteX145" fmla="*/ 8173 w 813469"/>
                                <a:gd name="connsiteY145" fmla="*/ 796636 h 1181966"/>
                                <a:gd name="connsiteX146" fmla="*/ 8173 w 813469"/>
                                <a:gd name="connsiteY146" fmla="*/ 688398 h 1181966"/>
                                <a:gd name="connsiteX147" fmla="*/ 21162 w 813469"/>
                                <a:gd name="connsiteY147" fmla="*/ 658091 h 1181966"/>
                                <a:gd name="connsiteX148" fmla="*/ 51469 w 813469"/>
                                <a:gd name="connsiteY148" fmla="*/ 640773 h 1181966"/>
                                <a:gd name="connsiteX149" fmla="*/ 64458 w 813469"/>
                                <a:gd name="connsiteY149" fmla="*/ 645102 h 1181966"/>
                                <a:gd name="connsiteX150" fmla="*/ 81776 w 813469"/>
                                <a:gd name="connsiteY150" fmla="*/ 653761 h 1181966"/>
                                <a:gd name="connsiteX151" fmla="*/ 94764 w 813469"/>
                                <a:gd name="connsiteY151" fmla="*/ 640773 h 1181966"/>
                                <a:gd name="connsiteX152" fmla="*/ 107753 w 813469"/>
                                <a:gd name="connsiteY152" fmla="*/ 636443 h 1181966"/>
                                <a:gd name="connsiteX153" fmla="*/ 125071 w 813469"/>
                                <a:gd name="connsiteY153" fmla="*/ 606136 h 1181966"/>
                                <a:gd name="connsiteX154" fmla="*/ 133730 w 813469"/>
                                <a:gd name="connsiteY154" fmla="*/ 580159 h 1181966"/>
                                <a:gd name="connsiteX155" fmla="*/ 129401 w 813469"/>
                                <a:gd name="connsiteY155" fmla="*/ 545523 h 1181966"/>
                                <a:gd name="connsiteX156" fmla="*/ 120742 w 813469"/>
                                <a:gd name="connsiteY156" fmla="*/ 532534 h 1181966"/>
                                <a:gd name="connsiteX157" fmla="*/ 129401 w 813469"/>
                                <a:gd name="connsiteY157" fmla="*/ 554182 h 118196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  <a:cxn ang="0">
                                  <a:pos x="connsiteX121" y="connsiteY121"/>
                                </a:cxn>
                                <a:cxn ang="0">
                                  <a:pos x="connsiteX122" y="connsiteY122"/>
                                </a:cxn>
                                <a:cxn ang="0">
                                  <a:pos x="connsiteX123" y="connsiteY123"/>
                                </a:cxn>
                                <a:cxn ang="0">
                                  <a:pos x="connsiteX124" y="connsiteY124"/>
                                </a:cxn>
                                <a:cxn ang="0">
                                  <a:pos x="connsiteX125" y="connsiteY125"/>
                                </a:cxn>
                                <a:cxn ang="0">
                                  <a:pos x="connsiteX126" y="connsiteY126"/>
                                </a:cxn>
                                <a:cxn ang="0">
                                  <a:pos x="connsiteX127" y="connsiteY127"/>
                                </a:cxn>
                                <a:cxn ang="0">
                                  <a:pos x="connsiteX128" y="connsiteY128"/>
                                </a:cxn>
                                <a:cxn ang="0">
                                  <a:pos x="connsiteX129" y="connsiteY129"/>
                                </a:cxn>
                                <a:cxn ang="0">
                                  <a:pos x="connsiteX130" y="connsiteY130"/>
                                </a:cxn>
                                <a:cxn ang="0">
                                  <a:pos x="connsiteX131" y="connsiteY131"/>
                                </a:cxn>
                                <a:cxn ang="0">
                                  <a:pos x="connsiteX132" y="connsiteY132"/>
                                </a:cxn>
                                <a:cxn ang="0">
                                  <a:pos x="connsiteX133" y="connsiteY133"/>
                                </a:cxn>
                                <a:cxn ang="0">
                                  <a:pos x="connsiteX134" y="connsiteY134"/>
                                </a:cxn>
                                <a:cxn ang="0">
                                  <a:pos x="connsiteX135" y="connsiteY135"/>
                                </a:cxn>
                                <a:cxn ang="0">
                                  <a:pos x="connsiteX136" y="connsiteY136"/>
                                </a:cxn>
                                <a:cxn ang="0">
                                  <a:pos x="connsiteX137" y="connsiteY137"/>
                                </a:cxn>
                                <a:cxn ang="0">
                                  <a:pos x="connsiteX138" y="connsiteY138"/>
                                </a:cxn>
                                <a:cxn ang="0">
                                  <a:pos x="connsiteX139" y="connsiteY139"/>
                                </a:cxn>
                                <a:cxn ang="0">
                                  <a:pos x="connsiteX140" y="connsiteY140"/>
                                </a:cxn>
                                <a:cxn ang="0">
                                  <a:pos x="connsiteX141" y="connsiteY141"/>
                                </a:cxn>
                                <a:cxn ang="0">
                                  <a:pos x="connsiteX142" y="connsiteY142"/>
                                </a:cxn>
                                <a:cxn ang="0">
                                  <a:pos x="connsiteX143" y="connsiteY143"/>
                                </a:cxn>
                                <a:cxn ang="0">
                                  <a:pos x="connsiteX144" y="connsiteY144"/>
                                </a:cxn>
                                <a:cxn ang="0">
                                  <a:pos x="connsiteX145" y="connsiteY145"/>
                                </a:cxn>
                                <a:cxn ang="0">
                                  <a:pos x="connsiteX146" y="connsiteY146"/>
                                </a:cxn>
                                <a:cxn ang="0">
                                  <a:pos x="connsiteX147" y="connsiteY147"/>
                                </a:cxn>
                                <a:cxn ang="0">
                                  <a:pos x="connsiteX148" y="connsiteY148"/>
                                </a:cxn>
                                <a:cxn ang="0">
                                  <a:pos x="connsiteX149" y="connsiteY149"/>
                                </a:cxn>
                                <a:cxn ang="0">
                                  <a:pos x="connsiteX150" y="connsiteY150"/>
                                </a:cxn>
                                <a:cxn ang="0">
                                  <a:pos x="connsiteX151" y="connsiteY151"/>
                                </a:cxn>
                                <a:cxn ang="0">
                                  <a:pos x="connsiteX152" y="connsiteY152"/>
                                </a:cxn>
                                <a:cxn ang="0">
                                  <a:pos x="connsiteX153" y="connsiteY153"/>
                                </a:cxn>
                                <a:cxn ang="0">
                                  <a:pos x="connsiteX154" y="connsiteY154"/>
                                </a:cxn>
                                <a:cxn ang="0">
                                  <a:pos x="connsiteX155" y="connsiteY155"/>
                                </a:cxn>
                                <a:cxn ang="0">
                                  <a:pos x="connsiteX156" y="connsiteY156"/>
                                </a:cxn>
                                <a:cxn ang="0">
                                  <a:pos x="connsiteX157" y="connsiteY157"/>
                                </a:cxn>
                              </a:cxnLst>
                              <a:rect l="l" t="t" r="r" b="b"/>
                              <a:pathLst>
                                <a:path w="813469" h="1181966">
                                  <a:moveTo>
                                    <a:pt x="129401" y="554182"/>
                                  </a:moveTo>
                                  <a:cubicBezTo>
                                    <a:pt x="130122" y="554182"/>
                                    <a:pt x="125803" y="539856"/>
                                    <a:pt x="125071" y="532534"/>
                                  </a:cubicBezTo>
                                  <a:cubicBezTo>
                                    <a:pt x="122912" y="510946"/>
                                    <a:pt x="126549" y="488495"/>
                                    <a:pt x="120742" y="467591"/>
                                  </a:cubicBezTo>
                                  <a:cubicBezTo>
                                    <a:pt x="118811" y="460638"/>
                                    <a:pt x="108787" y="459429"/>
                                    <a:pt x="103423" y="454602"/>
                                  </a:cubicBezTo>
                                  <a:cubicBezTo>
                                    <a:pt x="78709" y="432360"/>
                                    <a:pt x="82138" y="435664"/>
                                    <a:pt x="68787" y="415636"/>
                                  </a:cubicBezTo>
                                  <a:cubicBezTo>
                                    <a:pt x="73117" y="411307"/>
                                    <a:pt x="76424" y="405621"/>
                                    <a:pt x="81776" y="402648"/>
                                  </a:cubicBezTo>
                                  <a:cubicBezTo>
                                    <a:pt x="89755" y="398215"/>
                                    <a:pt x="107753" y="393989"/>
                                    <a:pt x="107753" y="393989"/>
                                  </a:cubicBezTo>
                                  <a:cubicBezTo>
                                    <a:pt x="144979" y="369173"/>
                                    <a:pt x="97880" y="398926"/>
                                    <a:pt x="133730" y="381000"/>
                                  </a:cubicBezTo>
                                  <a:cubicBezTo>
                                    <a:pt x="138384" y="378673"/>
                                    <a:pt x="141964" y="374454"/>
                                    <a:pt x="146719" y="372341"/>
                                  </a:cubicBezTo>
                                  <a:cubicBezTo>
                                    <a:pt x="155060" y="368634"/>
                                    <a:pt x="172696" y="363682"/>
                                    <a:pt x="172696" y="363682"/>
                                  </a:cubicBezTo>
                                  <a:cubicBezTo>
                                    <a:pt x="177026" y="360796"/>
                                    <a:pt x="181031" y="357350"/>
                                    <a:pt x="185685" y="355023"/>
                                  </a:cubicBezTo>
                                  <a:cubicBezTo>
                                    <a:pt x="189767" y="352982"/>
                                    <a:pt x="195109" y="353544"/>
                                    <a:pt x="198673" y="350693"/>
                                  </a:cubicBezTo>
                                  <a:cubicBezTo>
                                    <a:pt x="202736" y="347442"/>
                                    <a:pt x="203270" y="340956"/>
                                    <a:pt x="207333" y="337705"/>
                                  </a:cubicBezTo>
                                  <a:cubicBezTo>
                                    <a:pt x="210897" y="334854"/>
                                    <a:pt x="216126" y="335173"/>
                                    <a:pt x="220321" y="333375"/>
                                  </a:cubicBezTo>
                                  <a:cubicBezTo>
                                    <a:pt x="226253" y="330833"/>
                                    <a:pt x="231866" y="327602"/>
                                    <a:pt x="237639" y="324716"/>
                                  </a:cubicBezTo>
                                  <a:cubicBezTo>
                                    <a:pt x="246793" y="310984"/>
                                    <a:pt x="252748" y="300212"/>
                                    <a:pt x="267946" y="290080"/>
                                  </a:cubicBezTo>
                                  <a:cubicBezTo>
                                    <a:pt x="284332" y="279157"/>
                                    <a:pt x="277256" y="285101"/>
                                    <a:pt x="289594" y="272761"/>
                                  </a:cubicBezTo>
                                  <a:cubicBezTo>
                                    <a:pt x="288151" y="258329"/>
                                    <a:pt x="287469" y="243801"/>
                                    <a:pt x="285264" y="229466"/>
                                  </a:cubicBezTo>
                                  <a:cubicBezTo>
                                    <a:pt x="284570" y="224955"/>
                                    <a:pt x="282189" y="220865"/>
                                    <a:pt x="280935" y="216477"/>
                                  </a:cubicBezTo>
                                  <a:cubicBezTo>
                                    <a:pt x="270065" y="178431"/>
                                    <a:pt x="282653" y="217305"/>
                                    <a:pt x="272276" y="186171"/>
                                  </a:cubicBezTo>
                                  <a:cubicBezTo>
                                    <a:pt x="276308" y="166010"/>
                                    <a:pt x="280223" y="159739"/>
                                    <a:pt x="272276" y="138546"/>
                                  </a:cubicBezTo>
                                  <a:cubicBezTo>
                                    <a:pt x="270843" y="134724"/>
                                    <a:pt x="266503" y="132773"/>
                                    <a:pt x="263617" y="129886"/>
                                  </a:cubicBezTo>
                                  <a:cubicBezTo>
                                    <a:pt x="262174" y="116898"/>
                                    <a:pt x="262726" y="103529"/>
                                    <a:pt x="259287" y="90921"/>
                                  </a:cubicBezTo>
                                  <a:cubicBezTo>
                                    <a:pt x="258213" y="86983"/>
                                    <a:pt x="252728" y="85761"/>
                                    <a:pt x="250628" y="82261"/>
                                  </a:cubicBezTo>
                                  <a:cubicBezTo>
                                    <a:pt x="248280" y="78348"/>
                                    <a:pt x="248829" y="73070"/>
                                    <a:pt x="246298" y="69273"/>
                                  </a:cubicBezTo>
                                  <a:cubicBezTo>
                                    <a:pt x="237031" y="55372"/>
                                    <a:pt x="233940" y="56494"/>
                                    <a:pt x="220321" y="51955"/>
                                  </a:cubicBezTo>
                                  <a:cubicBezTo>
                                    <a:pt x="210114" y="41748"/>
                                    <a:pt x="185302" y="31088"/>
                                    <a:pt x="207333" y="17318"/>
                                  </a:cubicBezTo>
                                  <a:cubicBezTo>
                                    <a:pt x="207337" y="17316"/>
                                    <a:pt x="239801" y="6496"/>
                                    <a:pt x="246298" y="4330"/>
                                  </a:cubicBezTo>
                                  <a:lnTo>
                                    <a:pt x="259287" y="0"/>
                                  </a:lnTo>
                                  <a:cubicBezTo>
                                    <a:pt x="269389" y="1443"/>
                                    <a:pt x="280119" y="540"/>
                                    <a:pt x="289594" y="4330"/>
                                  </a:cubicBezTo>
                                  <a:cubicBezTo>
                                    <a:pt x="297172" y="7361"/>
                                    <a:pt x="306912" y="23812"/>
                                    <a:pt x="311242" y="30307"/>
                                  </a:cubicBezTo>
                                  <a:cubicBezTo>
                                    <a:pt x="312685" y="36080"/>
                                    <a:pt x="309830" y="46059"/>
                                    <a:pt x="315571" y="47625"/>
                                  </a:cubicBezTo>
                                  <a:cubicBezTo>
                                    <a:pt x="329564" y="51441"/>
                                    <a:pt x="344363" y="43296"/>
                                    <a:pt x="358867" y="43296"/>
                                  </a:cubicBezTo>
                                  <a:cubicBezTo>
                                    <a:pt x="374807" y="43296"/>
                                    <a:pt x="390617" y="46182"/>
                                    <a:pt x="406492" y="47625"/>
                                  </a:cubicBezTo>
                                  <a:cubicBezTo>
                                    <a:pt x="412265" y="51955"/>
                                    <a:pt x="419016" y="55221"/>
                                    <a:pt x="423810" y="60614"/>
                                  </a:cubicBezTo>
                                  <a:cubicBezTo>
                                    <a:pt x="430724" y="68392"/>
                                    <a:pt x="434884" y="78266"/>
                                    <a:pt x="441128" y="86591"/>
                                  </a:cubicBezTo>
                                  <a:lnTo>
                                    <a:pt x="454117" y="103909"/>
                                  </a:lnTo>
                                  <a:cubicBezTo>
                                    <a:pt x="464998" y="136557"/>
                                    <a:pt x="449054" y="97580"/>
                                    <a:pt x="471435" y="125557"/>
                                  </a:cubicBezTo>
                                  <a:cubicBezTo>
                                    <a:pt x="474286" y="129121"/>
                                    <a:pt x="473723" y="134464"/>
                                    <a:pt x="475764" y="138546"/>
                                  </a:cubicBezTo>
                                  <a:cubicBezTo>
                                    <a:pt x="479515" y="146049"/>
                                    <a:pt x="486370" y="154823"/>
                                    <a:pt x="493083" y="160193"/>
                                  </a:cubicBezTo>
                                  <a:cubicBezTo>
                                    <a:pt x="497146" y="163443"/>
                                    <a:pt x="501742" y="165966"/>
                                    <a:pt x="506071" y="168852"/>
                                  </a:cubicBezTo>
                                  <a:lnTo>
                                    <a:pt x="523389" y="194830"/>
                                  </a:lnTo>
                                  <a:lnTo>
                                    <a:pt x="532048" y="207818"/>
                                  </a:lnTo>
                                  <a:cubicBezTo>
                                    <a:pt x="533491" y="216477"/>
                                    <a:pt x="533602" y="225468"/>
                                    <a:pt x="536378" y="233796"/>
                                  </a:cubicBezTo>
                                  <a:cubicBezTo>
                                    <a:pt x="538023" y="238732"/>
                                    <a:pt x="541580" y="242895"/>
                                    <a:pt x="545037" y="246784"/>
                                  </a:cubicBezTo>
                                  <a:cubicBezTo>
                                    <a:pt x="566605" y="271048"/>
                                    <a:pt x="564262" y="268260"/>
                                    <a:pt x="584003" y="281421"/>
                                  </a:cubicBezTo>
                                  <a:cubicBezTo>
                                    <a:pt x="586889" y="285750"/>
                                    <a:pt x="590335" y="289755"/>
                                    <a:pt x="592662" y="294409"/>
                                  </a:cubicBezTo>
                                  <a:cubicBezTo>
                                    <a:pt x="597612" y="304309"/>
                                    <a:pt x="598849" y="319160"/>
                                    <a:pt x="601321" y="329046"/>
                                  </a:cubicBezTo>
                                  <a:cubicBezTo>
                                    <a:pt x="602428" y="333473"/>
                                    <a:pt x="604208" y="337705"/>
                                    <a:pt x="605651" y="342034"/>
                                  </a:cubicBezTo>
                                  <a:cubicBezTo>
                                    <a:pt x="606595" y="349590"/>
                                    <a:pt x="607850" y="378031"/>
                                    <a:pt x="614310" y="389659"/>
                                  </a:cubicBezTo>
                                  <a:cubicBezTo>
                                    <a:pt x="619364" y="398756"/>
                                    <a:pt x="631628" y="415636"/>
                                    <a:pt x="631628" y="415636"/>
                                  </a:cubicBezTo>
                                  <a:cubicBezTo>
                                    <a:pt x="628742" y="418523"/>
                                    <a:pt x="626996" y="423625"/>
                                    <a:pt x="622969" y="424296"/>
                                  </a:cubicBezTo>
                                  <a:cubicBezTo>
                                    <a:pt x="608395" y="426725"/>
                                    <a:pt x="603788" y="416252"/>
                                    <a:pt x="592662" y="411307"/>
                                  </a:cubicBezTo>
                                  <a:cubicBezTo>
                                    <a:pt x="584321" y="407600"/>
                                    <a:pt x="575344" y="405534"/>
                                    <a:pt x="566685" y="402648"/>
                                  </a:cubicBezTo>
                                  <a:cubicBezTo>
                                    <a:pt x="562355" y="401205"/>
                                    <a:pt x="557778" y="400359"/>
                                    <a:pt x="553696" y="398318"/>
                                  </a:cubicBezTo>
                                  <a:cubicBezTo>
                                    <a:pt x="547923" y="395432"/>
                                    <a:pt x="541473" y="393621"/>
                                    <a:pt x="536378" y="389659"/>
                                  </a:cubicBezTo>
                                  <a:cubicBezTo>
                                    <a:pt x="528323" y="383394"/>
                                    <a:pt x="520391" y="376502"/>
                                    <a:pt x="514730" y="368011"/>
                                  </a:cubicBezTo>
                                  <a:cubicBezTo>
                                    <a:pt x="511844" y="363682"/>
                                    <a:pt x="510483" y="357781"/>
                                    <a:pt x="506071" y="355023"/>
                                  </a:cubicBezTo>
                                  <a:cubicBezTo>
                                    <a:pt x="498331" y="350186"/>
                                    <a:pt x="488753" y="349250"/>
                                    <a:pt x="480094" y="346364"/>
                                  </a:cubicBezTo>
                                  <a:lnTo>
                                    <a:pt x="467105" y="342034"/>
                                  </a:lnTo>
                                  <a:cubicBezTo>
                                    <a:pt x="464219" y="346364"/>
                                    <a:pt x="460559" y="350268"/>
                                    <a:pt x="458446" y="355023"/>
                                  </a:cubicBezTo>
                                  <a:cubicBezTo>
                                    <a:pt x="454739" y="363364"/>
                                    <a:pt x="449787" y="381000"/>
                                    <a:pt x="449787" y="381000"/>
                                  </a:cubicBezTo>
                                  <a:cubicBezTo>
                                    <a:pt x="451230" y="393989"/>
                                    <a:pt x="452130" y="407049"/>
                                    <a:pt x="454117" y="419966"/>
                                  </a:cubicBezTo>
                                  <a:cubicBezTo>
                                    <a:pt x="455022" y="425847"/>
                                    <a:pt x="455494" y="432118"/>
                                    <a:pt x="458446" y="437284"/>
                                  </a:cubicBezTo>
                                  <a:cubicBezTo>
                                    <a:pt x="461484" y="442600"/>
                                    <a:pt x="467515" y="445569"/>
                                    <a:pt x="471435" y="450273"/>
                                  </a:cubicBezTo>
                                  <a:cubicBezTo>
                                    <a:pt x="474766" y="454270"/>
                                    <a:pt x="477208" y="458932"/>
                                    <a:pt x="480094" y="463261"/>
                                  </a:cubicBezTo>
                                  <a:cubicBezTo>
                                    <a:pt x="482980" y="471920"/>
                                    <a:pt x="487745" y="480167"/>
                                    <a:pt x="488753" y="489239"/>
                                  </a:cubicBezTo>
                                  <a:cubicBezTo>
                                    <a:pt x="490124" y="501580"/>
                                    <a:pt x="490160" y="526688"/>
                                    <a:pt x="497412" y="541193"/>
                                  </a:cubicBezTo>
                                  <a:cubicBezTo>
                                    <a:pt x="499739" y="545847"/>
                                    <a:pt x="503185" y="549852"/>
                                    <a:pt x="506071" y="554182"/>
                                  </a:cubicBezTo>
                                  <a:cubicBezTo>
                                    <a:pt x="513460" y="605899"/>
                                    <a:pt x="506095" y="567254"/>
                                    <a:pt x="514730" y="597477"/>
                                  </a:cubicBezTo>
                                  <a:cubicBezTo>
                                    <a:pt x="516365" y="603199"/>
                                    <a:pt x="516716" y="609326"/>
                                    <a:pt x="519060" y="614796"/>
                                  </a:cubicBezTo>
                                  <a:cubicBezTo>
                                    <a:pt x="521110" y="619579"/>
                                    <a:pt x="524833" y="623455"/>
                                    <a:pt x="527719" y="627784"/>
                                  </a:cubicBezTo>
                                  <a:cubicBezTo>
                                    <a:pt x="540108" y="664956"/>
                                    <a:pt x="521133" y="605774"/>
                                    <a:pt x="536378" y="666750"/>
                                  </a:cubicBezTo>
                                  <a:cubicBezTo>
                                    <a:pt x="538592" y="675605"/>
                                    <a:pt x="542151" y="684068"/>
                                    <a:pt x="545037" y="692727"/>
                                  </a:cubicBezTo>
                                  <a:lnTo>
                                    <a:pt x="549367" y="705716"/>
                                  </a:lnTo>
                                  <a:lnTo>
                                    <a:pt x="553696" y="718705"/>
                                  </a:lnTo>
                                  <a:cubicBezTo>
                                    <a:pt x="555558" y="746628"/>
                                    <a:pt x="556438" y="784372"/>
                                    <a:pt x="562355" y="813955"/>
                                  </a:cubicBezTo>
                                  <a:cubicBezTo>
                                    <a:pt x="563250" y="818430"/>
                                    <a:pt x="565242" y="822614"/>
                                    <a:pt x="566685" y="826943"/>
                                  </a:cubicBezTo>
                                  <a:cubicBezTo>
                                    <a:pt x="568128" y="842818"/>
                                    <a:pt x="557751" y="865726"/>
                                    <a:pt x="571014" y="874568"/>
                                  </a:cubicBezTo>
                                  <a:cubicBezTo>
                                    <a:pt x="600390" y="894153"/>
                                    <a:pt x="624132" y="875236"/>
                                    <a:pt x="644617" y="861580"/>
                                  </a:cubicBezTo>
                                  <a:cubicBezTo>
                                    <a:pt x="657606" y="863023"/>
                                    <a:pt x="670514" y="865909"/>
                                    <a:pt x="683583" y="865909"/>
                                  </a:cubicBezTo>
                                  <a:cubicBezTo>
                                    <a:pt x="709476" y="865909"/>
                                    <a:pt x="739610" y="860998"/>
                                    <a:pt x="765844" y="857250"/>
                                  </a:cubicBezTo>
                                  <a:cubicBezTo>
                                    <a:pt x="773060" y="858693"/>
                                    <a:pt x="781369" y="857498"/>
                                    <a:pt x="787492" y="861580"/>
                                  </a:cubicBezTo>
                                  <a:cubicBezTo>
                                    <a:pt x="791289" y="864111"/>
                                    <a:pt x="789780" y="870486"/>
                                    <a:pt x="791821" y="874568"/>
                                  </a:cubicBezTo>
                                  <a:cubicBezTo>
                                    <a:pt x="799654" y="890236"/>
                                    <a:pt x="798488" y="886893"/>
                                    <a:pt x="813469" y="891886"/>
                                  </a:cubicBezTo>
                                  <a:cubicBezTo>
                                    <a:pt x="810583" y="894773"/>
                                    <a:pt x="808461" y="898720"/>
                                    <a:pt x="804810" y="900546"/>
                                  </a:cubicBezTo>
                                  <a:cubicBezTo>
                                    <a:pt x="799488" y="903207"/>
                                    <a:pt x="791700" y="900668"/>
                                    <a:pt x="787492" y="904875"/>
                                  </a:cubicBezTo>
                                  <a:cubicBezTo>
                                    <a:pt x="783284" y="909082"/>
                                    <a:pt x="784797" y="916472"/>
                                    <a:pt x="783162" y="922193"/>
                                  </a:cubicBezTo>
                                  <a:cubicBezTo>
                                    <a:pt x="781908" y="926581"/>
                                    <a:pt x="780276" y="930852"/>
                                    <a:pt x="778833" y="935182"/>
                                  </a:cubicBezTo>
                                  <a:cubicBezTo>
                                    <a:pt x="780276" y="940955"/>
                                    <a:pt x="781452" y="946801"/>
                                    <a:pt x="783162" y="952500"/>
                                  </a:cubicBezTo>
                                  <a:cubicBezTo>
                                    <a:pt x="785785" y="961242"/>
                                    <a:pt x="791821" y="978477"/>
                                    <a:pt x="791821" y="978477"/>
                                  </a:cubicBezTo>
                                  <a:cubicBezTo>
                                    <a:pt x="790378" y="990023"/>
                                    <a:pt x="792218" y="1002481"/>
                                    <a:pt x="787492" y="1013114"/>
                                  </a:cubicBezTo>
                                  <a:cubicBezTo>
                                    <a:pt x="785638" y="1017284"/>
                                    <a:pt x="778300" y="1014912"/>
                                    <a:pt x="774503" y="1017443"/>
                                  </a:cubicBezTo>
                                  <a:cubicBezTo>
                                    <a:pt x="769408" y="1020839"/>
                                    <a:pt x="766218" y="1026512"/>
                                    <a:pt x="761514" y="1030432"/>
                                  </a:cubicBezTo>
                                  <a:cubicBezTo>
                                    <a:pt x="757517" y="1033763"/>
                                    <a:pt x="752855" y="1036205"/>
                                    <a:pt x="748526" y="1039091"/>
                                  </a:cubicBezTo>
                                  <a:cubicBezTo>
                                    <a:pt x="738221" y="1070005"/>
                                    <a:pt x="744930" y="1057473"/>
                                    <a:pt x="731208" y="1078057"/>
                                  </a:cubicBezTo>
                                  <a:cubicBezTo>
                                    <a:pt x="729765" y="1088159"/>
                                    <a:pt x="732539" y="1099873"/>
                                    <a:pt x="726878" y="1108364"/>
                                  </a:cubicBezTo>
                                  <a:cubicBezTo>
                                    <a:pt x="724346" y="1112161"/>
                                    <a:pt x="717453" y="1106885"/>
                                    <a:pt x="713889" y="1104034"/>
                                  </a:cubicBezTo>
                                  <a:cubicBezTo>
                                    <a:pt x="685911" y="1081652"/>
                                    <a:pt x="724890" y="1097600"/>
                                    <a:pt x="692242" y="1086716"/>
                                  </a:cubicBezTo>
                                  <a:cubicBezTo>
                                    <a:pt x="689356" y="1091046"/>
                                    <a:pt x="685633" y="1094922"/>
                                    <a:pt x="683583" y="1099705"/>
                                  </a:cubicBezTo>
                                  <a:cubicBezTo>
                                    <a:pt x="681239" y="1105174"/>
                                    <a:pt x="684898" y="1115141"/>
                                    <a:pt x="679253" y="1117023"/>
                                  </a:cubicBezTo>
                                  <a:cubicBezTo>
                                    <a:pt x="668215" y="1120702"/>
                                    <a:pt x="656162" y="1114136"/>
                                    <a:pt x="644617" y="1112693"/>
                                  </a:cubicBezTo>
                                  <a:cubicBezTo>
                                    <a:pt x="625856" y="1114136"/>
                                    <a:pt x="607004" y="1114689"/>
                                    <a:pt x="588333" y="1117023"/>
                                  </a:cubicBezTo>
                                  <a:cubicBezTo>
                                    <a:pt x="583804" y="1117589"/>
                                    <a:pt x="578908" y="1118501"/>
                                    <a:pt x="575344" y="1121352"/>
                                  </a:cubicBezTo>
                                  <a:cubicBezTo>
                                    <a:pt x="548160" y="1143099"/>
                                    <a:pt x="589142" y="1128726"/>
                                    <a:pt x="549367" y="1138671"/>
                                  </a:cubicBezTo>
                                  <a:cubicBezTo>
                                    <a:pt x="546481" y="1135784"/>
                                    <a:pt x="541379" y="1134038"/>
                                    <a:pt x="540708" y="1130011"/>
                                  </a:cubicBezTo>
                                  <a:cubicBezTo>
                                    <a:pt x="537560" y="1111126"/>
                                    <a:pt x="545975" y="1112380"/>
                                    <a:pt x="558026" y="1108364"/>
                                  </a:cubicBezTo>
                                  <a:cubicBezTo>
                                    <a:pt x="558963" y="1104615"/>
                                    <a:pt x="567687" y="1082888"/>
                                    <a:pt x="558026" y="1078057"/>
                                  </a:cubicBezTo>
                                  <a:cubicBezTo>
                                    <a:pt x="553944" y="1076016"/>
                                    <a:pt x="549367" y="1080943"/>
                                    <a:pt x="545037" y="1082386"/>
                                  </a:cubicBezTo>
                                  <a:cubicBezTo>
                                    <a:pt x="542151" y="1086716"/>
                                    <a:pt x="540441" y="1092124"/>
                                    <a:pt x="536378" y="1095375"/>
                                  </a:cubicBezTo>
                                  <a:cubicBezTo>
                                    <a:pt x="532814" y="1098226"/>
                                    <a:pt x="527777" y="1098451"/>
                                    <a:pt x="523389" y="1099705"/>
                                  </a:cubicBezTo>
                                  <a:cubicBezTo>
                                    <a:pt x="509132" y="1103778"/>
                                    <a:pt x="499291" y="1105390"/>
                                    <a:pt x="484423" y="1108364"/>
                                  </a:cubicBezTo>
                                  <a:cubicBezTo>
                                    <a:pt x="474298" y="1158995"/>
                                    <a:pt x="488068" y="1110949"/>
                                    <a:pt x="471435" y="1138671"/>
                                  </a:cubicBezTo>
                                  <a:cubicBezTo>
                                    <a:pt x="469087" y="1142584"/>
                                    <a:pt x="469146" y="1147577"/>
                                    <a:pt x="467105" y="1151659"/>
                                  </a:cubicBezTo>
                                  <a:cubicBezTo>
                                    <a:pt x="463111" y="1159646"/>
                                    <a:pt x="452640" y="1172848"/>
                                    <a:pt x="445458" y="1177636"/>
                                  </a:cubicBezTo>
                                  <a:cubicBezTo>
                                    <a:pt x="441661" y="1180168"/>
                                    <a:pt x="436799" y="1180523"/>
                                    <a:pt x="432469" y="1181966"/>
                                  </a:cubicBezTo>
                                  <a:cubicBezTo>
                                    <a:pt x="404285" y="1172571"/>
                                    <a:pt x="432455" y="1186264"/>
                                    <a:pt x="415151" y="1147330"/>
                                  </a:cubicBezTo>
                                  <a:cubicBezTo>
                                    <a:pt x="413038" y="1142575"/>
                                    <a:pt x="406945" y="1140721"/>
                                    <a:pt x="402162" y="1138671"/>
                                  </a:cubicBezTo>
                                  <a:cubicBezTo>
                                    <a:pt x="396693" y="1136327"/>
                                    <a:pt x="390565" y="1135976"/>
                                    <a:pt x="384844" y="1134341"/>
                                  </a:cubicBezTo>
                                  <a:cubicBezTo>
                                    <a:pt x="380456" y="1133087"/>
                                    <a:pt x="376185" y="1131454"/>
                                    <a:pt x="371855" y="1130011"/>
                                  </a:cubicBezTo>
                                  <a:cubicBezTo>
                                    <a:pt x="361457" y="1132611"/>
                                    <a:pt x="349022" y="1133657"/>
                                    <a:pt x="341548" y="1143000"/>
                                  </a:cubicBezTo>
                                  <a:cubicBezTo>
                                    <a:pt x="338697" y="1146564"/>
                                    <a:pt x="338662" y="1151659"/>
                                    <a:pt x="337219" y="1155989"/>
                                  </a:cubicBezTo>
                                  <a:cubicBezTo>
                                    <a:pt x="330003" y="1154546"/>
                                    <a:pt x="320775" y="1156863"/>
                                    <a:pt x="315571" y="1151659"/>
                                  </a:cubicBezTo>
                                  <a:cubicBezTo>
                                    <a:pt x="309117" y="1145205"/>
                                    <a:pt x="306912" y="1125682"/>
                                    <a:pt x="306912" y="1125682"/>
                                  </a:cubicBezTo>
                                  <a:cubicBezTo>
                                    <a:pt x="304009" y="1108263"/>
                                    <a:pt x="306100" y="1098893"/>
                                    <a:pt x="293923" y="1086716"/>
                                  </a:cubicBezTo>
                                  <a:cubicBezTo>
                                    <a:pt x="290244" y="1083037"/>
                                    <a:pt x="285264" y="1080943"/>
                                    <a:pt x="280935" y="1078057"/>
                                  </a:cubicBezTo>
                                  <a:cubicBezTo>
                                    <a:pt x="275162" y="1069398"/>
                                    <a:pt x="266141" y="1062176"/>
                                    <a:pt x="263617" y="1052080"/>
                                  </a:cubicBezTo>
                                  <a:cubicBezTo>
                                    <a:pt x="262174" y="1046307"/>
                                    <a:pt x="262588" y="1039712"/>
                                    <a:pt x="259287" y="1034761"/>
                                  </a:cubicBezTo>
                                  <a:cubicBezTo>
                                    <a:pt x="256401" y="1030431"/>
                                    <a:pt x="251318" y="1027471"/>
                                    <a:pt x="246298" y="1026102"/>
                                  </a:cubicBezTo>
                                  <a:cubicBezTo>
                                    <a:pt x="235073" y="1023041"/>
                                    <a:pt x="223207" y="1023216"/>
                                    <a:pt x="211662" y="1021773"/>
                                  </a:cubicBezTo>
                                  <a:cubicBezTo>
                                    <a:pt x="207332" y="1018887"/>
                                    <a:pt x="203327" y="1015441"/>
                                    <a:pt x="198673" y="1013114"/>
                                  </a:cubicBezTo>
                                  <a:cubicBezTo>
                                    <a:pt x="189794" y="1008674"/>
                                    <a:pt x="172277" y="1006103"/>
                                    <a:pt x="164037" y="1004455"/>
                                  </a:cubicBezTo>
                                  <a:cubicBezTo>
                                    <a:pt x="157493" y="978276"/>
                                    <a:pt x="161592" y="992789"/>
                                    <a:pt x="151048" y="961159"/>
                                  </a:cubicBezTo>
                                  <a:cubicBezTo>
                                    <a:pt x="149605" y="956830"/>
                                    <a:pt x="147614" y="952646"/>
                                    <a:pt x="146719" y="948171"/>
                                  </a:cubicBezTo>
                                  <a:cubicBezTo>
                                    <a:pt x="145276" y="940955"/>
                                    <a:pt x="144174" y="933662"/>
                                    <a:pt x="142389" y="926523"/>
                                  </a:cubicBezTo>
                                  <a:cubicBezTo>
                                    <a:pt x="141282" y="922095"/>
                                    <a:pt x="141287" y="916761"/>
                                    <a:pt x="138060" y="913534"/>
                                  </a:cubicBezTo>
                                  <a:cubicBezTo>
                                    <a:pt x="134833" y="910307"/>
                                    <a:pt x="129401" y="910648"/>
                                    <a:pt x="125071" y="909205"/>
                                  </a:cubicBezTo>
                                  <a:cubicBezTo>
                                    <a:pt x="123628" y="904875"/>
                                    <a:pt x="121558" y="900706"/>
                                    <a:pt x="120742" y="896216"/>
                                  </a:cubicBezTo>
                                  <a:cubicBezTo>
                                    <a:pt x="118661" y="884768"/>
                                    <a:pt x="122063" y="871751"/>
                                    <a:pt x="116412" y="861580"/>
                                  </a:cubicBezTo>
                                  <a:cubicBezTo>
                                    <a:pt x="113522" y="856378"/>
                                    <a:pt x="104867" y="858693"/>
                                    <a:pt x="99094" y="857250"/>
                                  </a:cubicBezTo>
                                  <a:cubicBezTo>
                                    <a:pt x="78890" y="826943"/>
                                    <a:pt x="90435" y="837046"/>
                                    <a:pt x="68787" y="822614"/>
                                  </a:cubicBezTo>
                                  <a:cubicBezTo>
                                    <a:pt x="62220" y="826992"/>
                                    <a:pt x="51773" y="835602"/>
                                    <a:pt x="42810" y="835602"/>
                                  </a:cubicBezTo>
                                  <a:cubicBezTo>
                                    <a:pt x="38246" y="835602"/>
                                    <a:pt x="34151" y="832716"/>
                                    <a:pt x="29821" y="831273"/>
                                  </a:cubicBezTo>
                                  <a:cubicBezTo>
                                    <a:pt x="26935" y="826943"/>
                                    <a:pt x="23489" y="822938"/>
                                    <a:pt x="21162" y="818284"/>
                                  </a:cubicBezTo>
                                  <a:cubicBezTo>
                                    <a:pt x="19121" y="814202"/>
                                    <a:pt x="19181" y="809209"/>
                                    <a:pt x="16833" y="805296"/>
                                  </a:cubicBezTo>
                                  <a:cubicBezTo>
                                    <a:pt x="14733" y="801795"/>
                                    <a:pt x="11060" y="799523"/>
                                    <a:pt x="8173" y="796636"/>
                                  </a:cubicBezTo>
                                  <a:cubicBezTo>
                                    <a:pt x="-5807" y="754694"/>
                                    <a:pt x="856" y="779863"/>
                                    <a:pt x="8173" y="688398"/>
                                  </a:cubicBezTo>
                                  <a:cubicBezTo>
                                    <a:pt x="8647" y="682471"/>
                                    <a:pt x="18801" y="660845"/>
                                    <a:pt x="21162" y="658091"/>
                                  </a:cubicBezTo>
                                  <a:cubicBezTo>
                                    <a:pt x="31648" y="645858"/>
                                    <a:pt x="38265" y="645174"/>
                                    <a:pt x="51469" y="640773"/>
                                  </a:cubicBezTo>
                                  <a:cubicBezTo>
                                    <a:pt x="55799" y="642216"/>
                                    <a:pt x="60263" y="643304"/>
                                    <a:pt x="64458" y="645102"/>
                                  </a:cubicBezTo>
                                  <a:cubicBezTo>
                                    <a:pt x="70390" y="647644"/>
                                    <a:pt x="75387" y="654674"/>
                                    <a:pt x="81776" y="653761"/>
                                  </a:cubicBezTo>
                                  <a:cubicBezTo>
                                    <a:pt x="87837" y="652895"/>
                                    <a:pt x="89670" y="644169"/>
                                    <a:pt x="94764" y="640773"/>
                                  </a:cubicBezTo>
                                  <a:cubicBezTo>
                                    <a:pt x="98561" y="638241"/>
                                    <a:pt x="103423" y="637886"/>
                                    <a:pt x="107753" y="636443"/>
                                  </a:cubicBezTo>
                                  <a:cubicBezTo>
                                    <a:pt x="115565" y="624725"/>
                                    <a:pt x="119577" y="619872"/>
                                    <a:pt x="125071" y="606136"/>
                                  </a:cubicBezTo>
                                  <a:cubicBezTo>
                                    <a:pt x="128461" y="597661"/>
                                    <a:pt x="133730" y="580159"/>
                                    <a:pt x="133730" y="580159"/>
                                  </a:cubicBezTo>
                                  <a:cubicBezTo>
                                    <a:pt x="132287" y="568614"/>
                                    <a:pt x="132462" y="556748"/>
                                    <a:pt x="129401" y="545523"/>
                                  </a:cubicBezTo>
                                  <a:cubicBezTo>
                                    <a:pt x="128032" y="540503"/>
                                    <a:pt x="123419" y="536996"/>
                                    <a:pt x="120742" y="532534"/>
                                  </a:cubicBezTo>
                                  <a:cubicBezTo>
                                    <a:pt x="119082" y="529767"/>
                                    <a:pt x="128680" y="554182"/>
                                    <a:pt x="129401" y="55418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1">
                                <a:lumMod val="20000"/>
                                <a:lumOff val="80000"/>
                                <a:alpha val="25000"/>
                              </a:schemeClr>
                            </a:solidFill>
                            <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/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>
                                <a:defRPr/>
                              </a:pPr>
                              <a:endParaRPr lang="es-PE" sz="1000"/>
                            </a:p>
                          </p:txBody>
                        </p:sp>
                        <p:sp>
                          <p:nvSpPr>
                            <p:cNvPr id="89" name="Forma libre 88">
                              <a:extLst>
                                <a:ext uri="{FF2B5EF4-FFF2-40B4-BE49-F238E27FC236}">
                                  <a16:creationId xmlns:a16="http://schemas.microsoft.com/office/drawing/2014/main" id="{8D1F9E76-3F77-4CCB-99DE-8A7BF1EEE51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921262" y="4227037"/>
                              <a:ext cx="537424" cy="808348"/>
                            </a:xfrm>
                            <a:custGeom>
                              <a:avLst/>
                              <a:gdLst>
                                <a:gd name="connsiteX0" fmla="*/ 537113 w 537113"/>
                                <a:gd name="connsiteY0" fmla="*/ 389659 h 788293"/>
                                <a:gd name="connsiteX1" fmla="*/ 519795 w 537113"/>
                                <a:gd name="connsiteY1" fmla="*/ 368012 h 788293"/>
                                <a:gd name="connsiteX2" fmla="*/ 511136 w 537113"/>
                                <a:gd name="connsiteY2" fmla="*/ 342034 h 788293"/>
                                <a:gd name="connsiteX3" fmla="*/ 511136 w 537113"/>
                                <a:gd name="connsiteY3" fmla="*/ 268432 h 788293"/>
                                <a:gd name="connsiteX4" fmla="*/ 498148 w 537113"/>
                                <a:gd name="connsiteY4" fmla="*/ 259773 h 788293"/>
                                <a:gd name="connsiteX5" fmla="*/ 489488 w 537113"/>
                                <a:gd name="connsiteY5" fmla="*/ 251114 h 788293"/>
                                <a:gd name="connsiteX6" fmla="*/ 485159 w 537113"/>
                                <a:gd name="connsiteY6" fmla="*/ 233796 h 788293"/>
                                <a:gd name="connsiteX7" fmla="*/ 480829 w 537113"/>
                                <a:gd name="connsiteY7" fmla="*/ 220807 h 788293"/>
                                <a:gd name="connsiteX8" fmla="*/ 476500 w 537113"/>
                                <a:gd name="connsiteY8" fmla="*/ 190500 h 788293"/>
                                <a:gd name="connsiteX9" fmla="*/ 450523 w 537113"/>
                                <a:gd name="connsiteY9" fmla="*/ 181841 h 788293"/>
                                <a:gd name="connsiteX10" fmla="*/ 437534 w 537113"/>
                                <a:gd name="connsiteY10" fmla="*/ 155864 h 788293"/>
                                <a:gd name="connsiteX11" fmla="*/ 441863 w 537113"/>
                                <a:gd name="connsiteY11" fmla="*/ 134216 h 788293"/>
                                <a:gd name="connsiteX12" fmla="*/ 498148 w 537113"/>
                                <a:gd name="connsiteY12" fmla="*/ 121228 h 788293"/>
                                <a:gd name="connsiteX13" fmla="*/ 524125 w 537113"/>
                                <a:gd name="connsiteY13" fmla="*/ 112569 h 788293"/>
                                <a:gd name="connsiteX14" fmla="*/ 506807 w 537113"/>
                                <a:gd name="connsiteY14" fmla="*/ 90921 h 788293"/>
                                <a:gd name="connsiteX15" fmla="*/ 502477 w 537113"/>
                                <a:gd name="connsiteY15" fmla="*/ 77932 h 788293"/>
                                <a:gd name="connsiteX16" fmla="*/ 493818 w 537113"/>
                                <a:gd name="connsiteY16" fmla="*/ 64944 h 788293"/>
                                <a:gd name="connsiteX17" fmla="*/ 489488 w 537113"/>
                                <a:gd name="connsiteY17" fmla="*/ 51955 h 788293"/>
                                <a:gd name="connsiteX18" fmla="*/ 476500 w 537113"/>
                                <a:gd name="connsiteY18" fmla="*/ 43296 h 788293"/>
                                <a:gd name="connsiteX19" fmla="*/ 433204 w 537113"/>
                                <a:gd name="connsiteY19" fmla="*/ 12989 h 788293"/>
                                <a:gd name="connsiteX20" fmla="*/ 420216 w 537113"/>
                                <a:gd name="connsiteY20" fmla="*/ 8659 h 788293"/>
                                <a:gd name="connsiteX21" fmla="*/ 342284 w 537113"/>
                                <a:gd name="connsiteY21" fmla="*/ 8659 h 788293"/>
                                <a:gd name="connsiteX22" fmla="*/ 316307 w 537113"/>
                                <a:gd name="connsiteY22" fmla="*/ 0 h 788293"/>
                                <a:gd name="connsiteX23" fmla="*/ 286000 w 537113"/>
                                <a:gd name="connsiteY23" fmla="*/ 17319 h 788293"/>
                                <a:gd name="connsiteX24" fmla="*/ 298988 w 537113"/>
                                <a:gd name="connsiteY24" fmla="*/ 30307 h 788293"/>
                                <a:gd name="connsiteX25" fmla="*/ 303318 w 537113"/>
                                <a:gd name="connsiteY25" fmla="*/ 43296 h 788293"/>
                                <a:gd name="connsiteX26" fmla="*/ 277341 w 537113"/>
                                <a:gd name="connsiteY26" fmla="*/ 56284 h 788293"/>
                                <a:gd name="connsiteX27" fmla="*/ 273011 w 537113"/>
                                <a:gd name="connsiteY27" fmla="*/ 77932 h 788293"/>
                                <a:gd name="connsiteX28" fmla="*/ 268682 w 537113"/>
                                <a:gd name="connsiteY28" fmla="*/ 168853 h 788293"/>
                                <a:gd name="connsiteX29" fmla="*/ 242704 w 537113"/>
                                <a:gd name="connsiteY29" fmla="*/ 186171 h 788293"/>
                                <a:gd name="connsiteX30" fmla="*/ 225386 w 537113"/>
                                <a:gd name="connsiteY30" fmla="*/ 199159 h 788293"/>
                                <a:gd name="connsiteX31" fmla="*/ 199409 w 537113"/>
                                <a:gd name="connsiteY31" fmla="*/ 203489 h 788293"/>
                                <a:gd name="connsiteX32" fmla="*/ 151784 w 537113"/>
                                <a:gd name="connsiteY32" fmla="*/ 212148 h 788293"/>
                                <a:gd name="connsiteX33" fmla="*/ 138795 w 537113"/>
                                <a:gd name="connsiteY33" fmla="*/ 216478 h 788293"/>
                                <a:gd name="connsiteX34" fmla="*/ 125807 w 537113"/>
                                <a:gd name="connsiteY34" fmla="*/ 225137 h 788293"/>
                                <a:gd name="connsiteX35" fmla="*/ 121477 w 537113"/>
                                <a:gd name="connsiteY35" fmla="*/ 238125 h 788293"/>
                                <a:gd name="connsiteX36" fmla="*/ 117148 w 537113"/>
                                <a:gd name="connsiteY36" fmla="*/ 255444 h 788293"/>
                                <a:gd name="connsiteX37" fmla="*/ 104159 w 537113"/>
                                <a:gd name="connsiteY37" fmla="*/ 259773 h 788293"/>
                                <a:gd name="connsiteX38" fmla="*/ 91170 w 537113"/>
                                <a:gd name="connsiteY38" fmla="*/ 246784 h 788293"/>
                                <a:gd name="connsiteX39" fmla="*/ 78182 w 537113"/>
                                <a:gd name="connsiteY39" fmla="*/ 246784 h 788293"/>
                                <a:gd name="connsiteX40" fmla="*/ 82511 w 537113"/>
                                <a:gd name="connsiteY40" fmla="*/ 311728 h 788293"/>
                                <a:gd name="connsiteX41" fmla="*/ 86841 w 537113"/>
                                <a:gd name="connsiteY41" fmla="*/ 355023 h 788293"/>
                                <a:gd name="connsiteX42" fmla="*/ 60863 w 537113"/>
                                <a:gd name="connsiteY42" fmla="*/ 363682 h 788293"/>
                                <a:gd name="connsiteX43" fmla="*/ 47875 w 537113"/>
                                <a:gd name="connsiteY43" fmla="*/ 372341 h 788293"/>
                                <a:gd name="connsiteX44" fmla="*/ 30557 w 537113"/>
                                <a:gd name="connsiteY44" fmla="*/ 398319 h 788293"/>
                                <a:gd name="connsiteX45" fmla="*/ 26227 w 537113"/>
                                <a:gd name="connsiteY45" fmla="*/ 411307 h 788293"/>
                                <a:gd name="connsiteX46" fmla="*/ 13238 w 537113"/>
                                <a:gd name="connsiteY46" fmla="*/ 424296 h 788293"/>
                                <a:gd name="connsiteX47" fmla="*/ 8909 w 537113"/>
                                <a:gd name="connsiteY47" fmla="*/ 437284 h 788293"/>
                                <a:gd name="connsiteX48" fmla="*/ 250 w 537113"/>
                                <a:gd name="connsiteY48" fmla="*/ 445944 h 788293"/>
                                <a:gd name="connsiteX49" fmla="*/ 4579 w 537113"/>
                                <a:gd name="connsiteY49" fmla="*/ 532534 h 788293"/>
                                <a:gd name="connsiteX50" fmla="*/ 30557 w 537113"/>
                                <a:gd name="connsiteY50" fmla="*/ 523875 h 788293"/>
                                <a:gd name="connsiteX51" fmla="*/ 52204 w 537113"/>
                                <a:gd name="connsiteY51" fmla="*/ 506557 h 788293"/>
                                <a:gd name="connsiteX52" fmla="*/ 99829 w 537113"/>
                                <a:gd name="connsiteY52" fmla="*/ 519546 h 788293"/>
                                <a:gd name="connsiteX53" fmla="*/ 104159 w 537113"/>
                                <a:gd name="connsiteY53" fmla="*/ 532534 h 788293"/>
                                <a:gd name="connsiteX54" fmla="*/ 112818 w 537113"/>
                                <a:gd name="connsiteY54" fmla="*/ 541194 h 788293"/>
                                <a:gd name="connsiteX55" fmla="*/ 112818 w 537113"/>
                                <a:gd name="connsiteY55" fmla="*/ 597478 h 788293"/>
                                <a:gd name="connsiteX56" fmla="*/ 104159 w 537113"/>
                                <a:gd name="connsiteY56" fmla="*/ 623455 h 788293"/>
                                <a:gd name="connsiteX57" fmla="*/ 104159 w 537113"/>
                                <a:gd name="connsiteY57" fmla="*/ 692728 h 788293"/>
                                <a:gd name="connsiteX58" fmla="*/ 130136 w 537113"/>
                                <a:gd name="connsiteY58" fmla="*/ 701387 h 788293"/>
                                <a:gd name="connsiteX59" fmla="*/ 143125 w 537113"/>
                                <a:gd name="connsiteY59" fmla="*/ 710046 h 788293"/>
                                <a:gd name="connsiteX60" fmla="*/ 151784 w 537113"/>
                                <a:gd name="connsiteY60" fmla="*/ 723034 h 788293"/>
                                <a:gd name="connsiteX61" fmla="*/ 160443 w 537113"/>
                                <a:gd name="connsiteY61" fmla="*/ 731694 h 788293"/>
                                <a:gd name="connsiteX62" fmla="*/ 190750 w 537113"/>
                                <a:gd name="connsiteY62" fmla="*/ 770659 h 788293"/>
                                <a:gd name="connsiteX63" fmla="*/ 203738 w 537113"/>
                                <a:gd name="connsiteY63" fmla="*/ 774989 h 788293"/>
                                <a:gd name="connsiteX64" fmla="*/ 247034 w 537113"/>
                                <a:gd name="connsiteY64" fmla="*/ 779319 h 788293"/>
                                <a:gd name="connsiteX65" fmla="*/ 251363 w 537113"/>
                                <a:gd name="connsiteY65" fmla="*/ 762000 h 788293"/>
                                <a:gd name="connsiteX66" fmla="*/ 264352 w 537113"/>
                                <a:gd name="connsiteY66" fmla="*/ 757671 h 788293"/>
                                <a:gd name="connsiteX67" fmla="*/ 346613 w 537113"/>
                                <a:gd name="connsiteY67" fmla="*/ 753341 h 788293"/>
                                <a:gd name="connsiteX68" fmla="*/ 368261 w 537113"/>
                                <a:gd name="connsiteY68" fmla="*/ 710046 h 788293"/>
                                <a:gd name="connsiteX69" fmla="*/ 376920 w 537113"/>
                                <a:gd name="connsiteY69" fmla="*/ 697057 h 788293"/>
                                <a:gd name="connsiteX70" fmla="*/ 381250 w 537113"/>
                                <a:gd name="connsiteY70" fmla="*/ 684069 h 788293"/>
                                <a:gd name="connsiteX71" fmla="*/ 363932 w 537113"/>
                                <a:gd name="connsiteY71" fmla="*/ 666750 h 788293"/>
                                <a:gd name="connsiteX72" fmla="*/ 355273 w 537113"/>
                                <a:gd name="connsiteY72" fmla="*/ 653762 h 788293"/>
                                <a:gd name="connsiteX73" fmla="*/ 359602 w 537113"/>
                                <a:gd name="connsiteY73" fmla="*/ 619125 h 788293"/>
                                <a:gd name="connsiteX74" fmla="*/ 363932 w 537113"/>
                                <a:gd name="connsiteY74" fmla="*/ 606137 h 788293"/>
                                <a:gd name="connsiteX75" fmla="*/ 355273 w 537113"/>
                                <a:gd name="connsiteY75" fmla="*/ 580159 h 788293"/>
                                <a:gd name="connsiteX76" fmla="*/ 350943 w 537113"/>
                                <a:gd name="connsiteY76" fmla="*/ 567171 h 788293"/>
                                <a:gd name="connsiteX77" fmla="*/ 324966 w 537113"/>
                                <a:gd name="connsiteY77" fmla="*/ 562841 h 788293"/>
                                <a:gd name="connsiteX78" fmla="*/ 307648 w 537113"/>
                                <a:gd name="connsiteY78" fmla="*/ 536864 h 788293"/>
                                <a:gd name="connsiteX79" fmla="*/ 329295 w 537113"/>
                                <a:gd name="connsiteY79" fmla="*/ 515216 h 788293"/>
                                <a:gd name="connsiteX80" fmla="*/ 355273 w 537113"/>
                                <a:gd name="connsiteY80" fmla="*/ 506557 h 788293"/>
                                <a:gd name="connsiteX81" fmla="*/ 368261 w 537113"/>
                                <a:gd name="connsiteY81" fmla="*/ 497898 h 788293"/>
                                <a:gd name="connsiteX82" fmla="*/ 402898 w 537113"/>
                                <a:gd name="connsiteY82" fmla="*/ 493569 h 788293"/>
                                <a:gd name="connsiteX83" fmla="*/ 433204 w 537113"/>
                                <a:gd name="connsiteY83" fmla="*/ 480580 h 788293"/>
                                <a:gd name="connsiteX84" fmla="*/ 441863 w 537113"/>
                                <a:gd name="connsiteY84" fmla="*/ 467591 h 788293"/>
                                <a:gd name="connsiteX85" fmla="*/ 467841 w 537113"/>
                                <a:gd name="connsiteY85" fmla="*/ 458932 h 788293"/>
                                <a:gd name="connsiteX86" fmla="*/ 493818 w 537113"/>
                                <a:gd name="connsiteY86" fmla="*/ 445944 h 788293"/>
                                <a:gd name="connsiteX87" fmla="*/ 515466 w 537113"/>
                                <a:gd name="connsiteY87" fmla="*/ 424296 h 788293"/>
                                <a:gd name="connsiteX88" fmla="*/ 519795 w 537113"/>
                                <a:gd name="connsiteY88" fmla="*/ 411307 h 788293"/>
                                <a:gd name="connsiteX89" fmla="*/ 537113 w 537113"/>
                                <a:gd name="connsiteY89" fmla="*/ 389659 h 788293"/>
                                <a:gd name="connsiteX90" fmla="*/ 532784 w 537113"/>
                                <a:gd name="connsiteY90" fmla="*/ 376671 h 788293"/>
                                <a:gd name="connsiteX91" fmla="*/ 519795 w 537113"/>
                                <a:gd name="connsiteY91" fmla="*/ 368012 h 788293"/>
                                <a:gd name="connsiteX92" fmla="*/ 537113 w 537113"/>
                                <a:gd name="connsiteY92" fmla="*/ 389659 h 78829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</a:cxnLst>
                              <a:rect l="l" t="t" r="r" b="b"/>
                              <a:pathLst>
                                <a:path w="537113" h="788293">
                                  <a:moveTo>
                                    <a:pt x="537113" y="389659"/>
                                  </a:moveTo>
                                  <a:cubicBezTo>
                                    <a:pt x="537113" y="389659"/>
                                    <a:pt x="524220" y="376124"/>
                                    <a:pt x="519795" y="368012"/>
                                  </a:cubicBezTo>
                                  <a:cubicBezTo>
                                    <a:pt x="515424" y="359999"/>
                                    <a:pt x="511136" y="342034"/>
                                    <a:pt x="511136" y="342034"/>
                                  </a:cubicBezTo>
                                  <a:cubicBezTo>
                                    <a:pt x="518224" y="313686"/>
                                    <a:pt x="521635" y="307802"/>
                                    <a:pt x="511136" y="268432"/>
                                  </a:cubicBezTo>
                                  <a:cubicBezTo>
                                    <a:pt x="509795" y="263404"/>
                                    <a:pt x="502211" y="263023"/>
                                    <a:pt x="498148" y="259773"/>
                                  </a:cubicBezTo>
                                  <a:cubicBezTo>
                                    <a:pt x="494960" y="257223"/>
                                    <a:pt x="492375" y="254000"/>
                                    <a:pt x="489488" y="251114"/>
                                  </a:cubicBezTo>
                                  <a:cubicBezTo>
                                    <a:pt x="488045" y="245341"/>
                                    <a:pt x="486794" y="239517"/>
                                    <a:pt x="485159" y="233796"/>
                                  </a:cubicBezTo>
                                  <a:cubicBezTo>
                                    <a:pt x="483905" y="229408"/>
                                    <a:pt x="481724" y="225282"/>
                                    <a:pt x="480829" y="220807"/>
                                  </a:cubicBezTo>
                                  <a:cubicBezTo>
                                    <a:pt x="478828" y="210800"/>
                                    <a:pt x="482765" y="198555"/>
                                    <a:pt x="476500" y="190500"/>
                                  </a:cubicBezTo>
                                  <a:cubicBezTo>
                                    <a:pt x="470896" y="183295"/>
                                    <a:pt x="450523" y="181841"/>
                                    <a:pt x="450523" y="181841"/>
                                  </a:cubicBezTo>
                                  <a:cubicBezTo>
                                    <a:pt x="446143" y="175272"/>
                                    <a:pt x="437534" y="164830"/>
                                    <a:pt x="437534" y="155864"/>
                                  </a:cubicBezTo>
                                  <a:cubicBezTo>
                                    <a:pt x="437534" y="148505"/>
                                    <a:pt x="436659" y="139420"/>
                                    <a:pt x="441863" y="134216"/>
                                  </a:cubicBezTo>
                                  <a:cubicBezTo>
                                    <a:pt x="449787" y="126292"/>
                                    <a:pt x="489813" y="122419"/>
                                    <a:pt x="498148" y="121228"/>
                                  </a:cubicBezTo>
                                  <a:cubicBezTo>
                                    <a:pt x="506807" y="118342"/>
                                    <a:pt x="530579" y="119023"/>
                                    <a:pt x="524125" y="112569"/>
                                  </a:cubicBezTo>
                                  <a:cubicBezTo>
                                    <a:pt x="516072" y="104516"/>
                                    <a:pt x="512268" y="101842"/>
                                    <a:pt x="506807" y="90921"/>
                                  </a:cubicBezTo>
                                  <a:cubicBezTo>
                                    <a:pt x="504766" y="86839"/>
                                    <a:pt x="504518" y="82014"/>
                                    <a:pt x="502477" y="77932"/>
                                  </a:cubicBezTo>
                                  <a:cubicBezTo>
                                    <a:pt x="500150" y="73278"/>
                                    <a:pt x="496145" y="69598"/>
                                    <a:pt x="493818" y="64944"/>
                                  </a:cubicBezTo>
                                  <a:cubicBezTo>
                                    <a:pt x="491777" y="60862"/>
                                    <a:pt x="492339" y="55519"/>
                                    <a:pt x="489488" y="51955"/>
                                  </a:cubicBezTo>
                                  <a:cubicBezTo>
                                    <a:pt x="486238" y="47892"/>
                                    <a:pt x="480389" y="46753"/>
                                    <a:pt x="476500" y="43296"/>
                                  </a:cubicBezTo>
                                  <a:cubicBezTo>
                                    <a:pt x="437196" y="8359"/>
                                    <a:pt x="466834" y="22599"/>
                                    <a:pt x="433204" y="12989"/>
                                  </a:cubicBezTo>
                                  <a:cubicBezTo>
                                    <a:pt x="428816" y="11735"/>
                                    <a:pt x="424545" y="10102"/>
                                    <a:pt x="420216" y="8659"/>
                                  </a:cubicBezTo>
                                  <a:cubicBezTo>
                                    <a:pt x="384040" y="13827"/>
                                    <a:pt x="384590" y="16125"/>
                                    <a:pt x="342284" y="8659"/>
                                  </a:cubicBezTo>
                                  <a:cubicBezTo>
                                    <a:pt x="333296" y="7073"/>
                                    <a:pt x="316307" y="0"/>
                                    <a:pt x="316307" y="0"/>
                                  </a:cubicBezTo>
                                  <a:cubicBezTo>
                                    <a:pt x="311353" y="991"/>
                                    <a:pt x="283329" y="1290"/>
                                    <a:pt x="286000" y="17319"/>
                                  </a:cubicBezTo>
                                  <a:cubicBezTo>
                                    <a:pt x="287006" y="23358"/>
                                    <a:pt x="294659" y="25978"/>
                                    <a:pt x="298988" y="30307"/>
                                  </a:cubicBezTo>
                                  <a:cubicBezTo>
                                    <a:pt x="300431" y="34637"/>
                                    <a:pt x="305013" y="39059"/>
                                    <a:pt x="303318" y="43296"/>
                                  </a:cubicBezTo>
                                  <a:cubicBezTo>
                                    <a:pt x="300736" y="49752"/>
                                    <a:pt x="282809" y="54461"/>
                                    <a:pt x="277341" y="56284"/>
                                  </a:cubicBezTo>
                                  <a:cubicBezTo>
                                    <a:pt x="260428" y="73199"/>
                                    <a:pt x="273011" y="55451"/>
                                    <a:pt x="273011" y="77932"/>
                                  </a:cubicBezTo>
                                  <a:cubicBezTo>
                                    <a:pt x="273011" y="108273"/>
                                    <a:pt x="276863" y="139635"/>
                                    <a:pt x="268682" y="168853"/>
                                  </a:cubicBezTo>
                                  <a:cubicBezTo>
                                    <a:pt x="265876" y="178875"/>
                                    <a:pt x="251030" y="179927"/>
                                    <a:pt x="242704" y="186171"/>
                                  </a:cubicBezTo>
                                  <a:cubicBezTo>
                                    <a:pt x="236931" y="190500"/>
                                    <a:pt x="232086" y="196479"/>
                                    <a:pt x="225386" y="199159"/>
                                  </a:cubicBezTo>
                                  <a:cubicBezTo>
                                    <a:pt x="217235" y="202419"/>
                                    <a:pt x="208085" y="202154"/>
                                    <a:pt x="199409" y="203489"/>
                                  </a:cubicBezTo>
                                  <a:cubicBezTo>
                                    <a:pt x="172847" y="207576"/>
                                    <a:pt x="173384" y="205977"/>
                                    <a:pt x="151784" y="212148"/>
                                  </a:cubicBezTo>
                                  <a:cubicBezTo>
                                    <a:pt x="147396" y="213402"/>
                                    <a:pt x="142877" y="214437"/>
                                    <a:pt x="138795" y="216478"/>
                                  </a:cubicBezTo>
                                  <a:cubicBezTo>
                                    <a:pt x="134141" y="218805"/>
                                    <a:pt x="130136" y="222251"/>
                                    <a:pt x="125807" y="225137"/>
                                  </a:cubicBezTo>
                                  <a:cubicBezTo>
                                    <a:pt x="124364" y="229466"/>
                                    <a:pt x="122731" y="233737"/>
                                    <a:pt x="121477" y="238125"/>
                                  </a:cubicBezTo>
                                  <a:cubicBezTo>
                                    <a:pt x="119842" y="243847"/>
                                    <a:pt x="120865" y="250797"/>
                                    <a:pt x="117148" y="255444"/>
                                  </a:cubicBezTo>
                                  <a:cubicBezTo>
                                    <a:pt x="114297" y="259008"/>
                                    <a:pt x="108489" y="258330"/>
                                    <a:pt x="104159" y="259773"/>
                                  </a:cubicBezTo>
                                  <a:cubicBezTo>
                                    <a:pt x="99829" y="255443"/>
                                    <a:pt x="94566" y="251879"/>
                                    <a:pt x="91170" y="246784"/>
                                  </a:cubicBezTo>
                                  <a:cubicBezTo>
                                    <a:pt x="82208" y="233341"/>
                                    <a:pt x="92779" y="224889"/>
                                    <a:pt x="78182" y="246784"/>
                                  </a:cubicBezTo>
                                  <a:cubicBezTo>
                                    <a:pt x="79625" y="268432"/>
                                    <a:pt x="78944" y="290327"/>
                                    <a:pt x="82511" y="311728"/>
                                  </a:cubicBezTo>
                                  <a:cubicBezTo>
                                    <a:pt x="85960" y="332424"/>
                                    <a:pt x="113226" y="321100"/>
                                    <a:pt x="86841" y="355023"/>
                                  </a:cubicBezTo>
                                  <a:cubicBezTo>
                                    <a:pt x="81237" y="362228"/>
                                    <a:pt x="60863" y="363682"/>
                                    <a:pt x="60863" y="363682"/>
                                  </a:cubicBezTo>
                                  <a:cubicBezTo>
                                    <a:pt x="56534" y="366568"/>
                                    <a:pt x="51301" y="368425"/>
                                    <a:pt x="47875" y="372341"/>
                                  </a:cubicBezTo>
                                  <a:cubicBezTo>
                                    <a:pt x="41022" y="380173"/>
                                    <a:pt x="33848" y="388446"/>
                                    <a:pt x="30557" y="398319"/>
                                  </a:cubicBezTo>
                                  <a:cubicBezTo>
                                    <a:pt x="29114" y="402648"/>
                                    <a:pt x="28759" y="407510"/>
                                    <a:pt x="26227" y="411307"/>
                                  </a:cubicBezTo>
                                  <a:cubicBezTo>
                                    <a:pt x="22830" y="416402"/>
                                    <a:pt x="17568" y="419966"/>
                                    <a:pt x="13238" y="424296"/>
                                  </a:cubicBezTo>
                                  <a:cubicBezTo>
                                    <a:pt x="11795" y="428625"/>
                                    <a:pt x="11257" y="433371"/>
                                    <a:pt x="8909" y="437284"/>
                                  </a:cubicBezTo>
                                  <a:cubicBezTo>
                                    <a:pt x="6809" y="440784"/>
                                    <a:pt x="435" y="441866"/>
                                    <a:pt x="250" y="445944"/>
                                  </a:cubicBezTo>
                                  <a:cubicBezTo>
                                    <a:pt x="-1062" y="474814"/>
                                    <a:pt x="3136" y="503671"/>
                                    <a:pt x="4579" y="532534"/>
                                  </a:cubicBezTo>
                                  <a:cubicBezTo>
                                    <a:pt x="13238" y="529648"/>
                                    <a:pt x="25494" y="531470"/>
                                    <a:pt x="30557" y="523875"/>
                                  </a:cubicBezTo>
                                  <a:cubicBezTo>
                                    <a:pt x="41747" y="507090"/>
                                    <a:pt x="34280" y="512533"/>
                                    <a:pt x="52204" y="506557"/>
                                  </a:cubicBezTo>
                                  <a:cubicBezTo>
                                    <a:pt x="64509" y="508315"/>
                                    <a:pt x="88810" y="508527"/>
                                    <a:pt x="99829" y="519546"/>
                                  </a:cubicBezTo>
                                  <a:cubicBezTo>
                                    <a:pt x="103056" y="522773"/>
                                    <a:pt x="101811" y="528621"/>
                                    <a:pt x="104159" y="532534"/>
                                  </a:cubicBezTo>
                                  <a:cubicBezTo>
                                    <a:pt x="106259" y="536034"/>
                                    <a:pt x="109932" y="538307"/>
                                    <a:pt x="112818" y="541194"/>
                                  </a:cubicBezTo>
                                  <a:cubicBezTo>
                                    <a:pt x="117120" y="571305"/>
                                    <a:pt x="119918" y="569079"/>
                                    <a:pt x="112818" y="597478"/>
                                  </a:cubicBezTo>
                                  <a:cubicBezTo>
                                    <a:pt x="110604" y="606333"/>
                                    <a:pt x="104159" y="623455"/>
                                    <a:pt x="104159" y="623455"/>
                                  </a:cubicBezTo>
                                  <a:cubicBezTo>
                                    <a:pt x="102409" y="637451"/>
                                    <a:pt x="94362" y="678732"/>
                                    <a:pt x="104159" y="692728"/>
                                  </a:cubicBezTo>
                                  <a:cubicBezTo>
                                    <a:pt x="109393" y="700205"/>
                                    <a:pt x="122541" y="696324"/>
                                    <a:pt x="130136" y="701387"/>
                                  </a:cubicBezTo>
                                  <a:lnTo>
                                    <a:pt x="143125" y="710046"/>
                                  </a:lnTo>
                                  <a:cubicBezTo>
                                    <a:pt x="146011" y="714375"/>
                                    <a:pt x="148534" y="718971"/>
                                    <a:pt x="151784" y="723034"/>
                                  </a:cubicBezTo>
                                  <a:cubicBezTo>
                                    <a:pt x="154334" y="726222"/>
                                    <a:pt x="157994" y="728428"/>
                                    <a:pt x="160443" y="731694"/>
                                  </a:cubicBezTo>
                                  <a:cubicBezTo>
                                    <a:pt x="169047" y="743166"/>
                                    <a:pt x="177527" y="761844"/>
                                    <a:pt x="190750" y="770659"/>
                                  </a:cubicBezTo>
                                  <a:cubicBezTo>
                                    <a:pt x="194547" y="773190"/>
                                    <a:pt x="199409" y="773546"/>
                                    <a:pt x="203738" y="774989"/>
                                  </a:cubicBezTo>
                                  <a:cubicBezTo>
                                    <a:pt x="216868" y="788118"/>
                                    <a:pt x="219057" y="794862"/>
                                    <a:pt x="247034" y="779319"/>
                                  </a:cubicBezTo>
                                  <a:cubicBezTo>
                                    <a:pt x="252236" y="776429"/>
                                    <a:pt x="247646" y="766647"/>
                                    <a:pt x="251363" y="762000"/>
                                  </a:cubicBezTo>
                                  <a:cubicBezTo>
                                    <a:pt x="254214" y="758436"/>
                                    <a:pt x="259807" y="758084"/>
                                    <a:pt x="264352" y="757671"/>
                                  </a:cubicBezTo>
                                  <a:cubicBezTo>
                                    <a:pt x="291698" y="755185"/>
                                    <a:pt x="319193" y="754784"/>
                                    <a:pt x="346613" y="753341"/>
                                  </a:cubicBezTo>
                                  <a:cubicBezTo>
                                    <a:pt x="391202" y="686461"/>
                                    <a:pt x="347703" y="758016"/>
                                    <a:pt x="368261" y="710046"/>
                                  </a:cubicBezTo>
                                  <a:cubicBezTo>
                                    <a:pt x="370311" y="705263"/>
                                    <a:pt x="374593" y="701711"/>
                                    <a:pt x="376920" y="697057"/>
                                  </a:cubicBezTo>
                                  <a:cubicBezTo>
                                    <a:pt x="378961" y="692975"/>
                                    <a:pt x="379807" y="688398"/>
                                    <a:pt x="381250" y="684069"/>
                                  </a:cubicBezTo>
                                  <a:cubicBezTo>
                                    <a:pt x="371803" y="655730"/>
                                    <a:pt x="384923" y="683543"/>
                                    <a:pt x="363932" y="666750"/>
                                  </a:cubicBezTo>
                                  <a:cubicBezTo>
                                    <a:pt x="359869" y="663499"/>
                                    <a:pt x="358159" y="658091"/>
                                    <a:pt x="355273" y="653762"/>
                                  </a:cubicBezTo>
                                  <a:cubicBezTo>
                                    <a:pt x="356716" y="642216"/>
                                    <a:pt x="357521" y="630573"/>
                                    <a:pt x="359602" y="619125"/>
                                  </a:cubicBezTo>
                                  <a:cubicBezTo>
                                    <a:pt x="360418" y="614635"/>
                                    <a:pt x="364436" y="610673"/>
                                    <a:pt x="363932" y="606137"/>
                                  </a:cubicBezTo>
                                  <a:cubicBezTo>
                                    <a:pt x="362924" y="597065"/>
                                    <a:pt x="358160" y="588818"/>
                                    <a:pt x="355273" y="580159"/>
                                  </a:cubicBezTo>
                                  <a:cubicBezTo>
                                    <a:pt x="353830" y="575830"/>
                                    <a:pt x="355444" y="567921"/>
                                    <a:pt x="350943" y="567171"/>
                                  </a:cubicBezTo>
                                  <a:lnTo>
                                    <a:pt x="324966" y="562841"/>
                                  </a:lnTo>
                                  <a:cubicBezTo>
                                    <a:pt x="319193" y="554182"/>
                                    <a:pt x="301875" y="545523"/>
                                    <a:pt x="307648" y="536864"/>
                                  </a:cubicBezTo>
                                  <a:cubicBezTo>
                                    <a:pt x="315547" y="525015"/>
                                    <a:pt x="315624" y="521292"/>
                                    <a:pt x="329295" y="515216"/>
                                  </a:cubicBezTo>
                                  <a:cubicBezTo>
                                    <a:pt x="337636" y="511509"/>
                                    <a:pt x="347678" y="511620"/>
                                    <a:pt x="355273" y="506557"/>
                                  </a:cubicBezTo>
                                  <a:cubicBezTo>
                                    <a:pt x="359602" y="503671"/>
                                    <a:pt x="363241" y="499267"/>
                                    <a:pt x="368261" y="497898"/>
                                  </a:cubicBezTo>
                                  <a:cubicBezTo>
                                    <a:pt x="379487" y="494837"/>
                                    <a:pt x="391352" y="495012"/>
                                    <a:pt x="402898" y="493569"/>
                                  </a:cubicBezTo>
                                  <a:cubicBezTo>
                                    <a:pt x="416146" y="490257"/>
                                    <a:pt x="423238" y="490546"/>
                                    <a:pt x="433204" y="480580"/>
                                  </a:cubicBezTo>
                                  <a:cubicBezTo>
                                    <a:pt x="436883" y="476900"/>
                                    <a:pt x="437450" y="470349"/>
                                    <a:pt x="441863" y="467591"/>
                                  </a:cubicBezTo>
                                  <a:cubicBezTo>
                                    <a:pt x="449603" y="462753"/>
                                    <a:pt x="460246" y="463995"/>
                                    <a:pt x="467841" y="458932"/>
                                  </a:cubicBezTo>
                                  <a:cubicBezTo>
                                    <a:pt x="484626" y="447741"/>
                                    <a:pt x="475893" y="451918"/>
                                    <a:pt x="493818" y="445944"/>
                                  </a:cubicBezTo>
                                  <a:cubicBezTo>
                                    <a:pt x="501034" y="438728"/>
                                    <a:pt x="512239" y="433977"/>
                                    <a:pt x="515466" y="424296"/>
                                  </a:cubicBezTo>
                                  <a:cubicBezTo>
                                    <a:pt x="516909" y="419966"/>
                                    <a:pt x="517754" y="415389"/>
                                    <a:pt x="519795" y="411307"/>
                                  </a:cubicBezTo>
                                  <a:cubicBezTo>
                                    <a:pt x="525255" y="400387"/>
                                    <a:pt x="529061" y="397712"/>
                                    <a:pt x="537113" y="389659"/>
                                  </a:cubicBezTo>
                                  <a:cubicBezTo>
                                    <a:pt x="535670" y="385330"/>
                                    <a:pt x="535635" y="380234"/>
                                    <a:pt x="532784" y="376671"/>
                                  </a:cubicBezTo>
                                  <a:cubicBezTo>
                                    <a:pt x="529533" y="372608"/>
                                    <a:pt x="523958" y="371134"/>
                                    <a:pt x="519795" y="368012"/>
                                  </a:cubicBezTo>
                                  <a:cubicBezTo>
                                    <a:pt x="518162" y="366787"/>
                                    <a:pt x="537113" y="389659"/>
                                    <a:pt x="537113" y="38965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1">
                                <a:lumMod val="20000"/>
                                <a:lumOff val="80000"/>
                                <a:alpha val="25000"/>
                              </a:schemeClr>
                            </a:solidFill>
                            <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/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>
                                <a:defRPr/>
                              </a:pPr>
                              <a:endParaRPr lang="es-PE" sz="1000"/>
                            </a:p>
                          </p:txBody>
                        </p:sp>
                        <p:sp>
                          <p:nvSpPr>
                            <p:cNvPr id="90" name="Forma libre 89">
                              <a:extLst>
                                <a:ext uri="{FF2B5EF4-FFF2-40B4-BE49-F238E27FC236}">
                                  <a16:creationId xmlns:a16="http://schemas.microsoft.com/office/drawing/2014/main" id="{2131B6F4-1CC8-4287-B3F6-2D98A44A6A1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16280" y="2846591"/>
                              <a:ext cx="661031" cy="949636"/>
                            </a:xfrm>
                            <a:custGeom>
                              <a:avLst/>
                              <a:gdLst>
                                <a:gd name="connsiteX0" fmla="*/ 151534 w 662520"/>
                                <a:gd name="connsiteY0" fmla="*/ 186214 h 943884"/>
                                <a:gd name="connsiteX1" fmla="*/ 155863 w 662520"/>
                                <a:gd name="connsiteY1" fmla="*/ 164566 h 943884"/>
                                <a:gd name="connsiteX2" fmla="*/ 160193 w 662520"/>
                                <a:gd name="connsiteY2" fmla="*/ 129930 h 943884"/>
                                <a:gd name="connsiteX3" fmla="*/ 168852 w 662520"/>
                                <a:gd name="connsiteY3" fmla="*/ 99623 h 943884"/>
                                <a:gd name="connsiteX4" fmla="*/ 207818 w 662520"/>
                                <a:gd name="connsiteY4" fmla="*/ 64987 h 943884"/>
                                <a:gd name="connsiteX5" fmla="*/ 216477 w 662520"/>
                                <a:gd name="connsiteY5" fmla="*/ 51998 h 943884"/>
                                <a:gd name="connsiteX6" fmla="*/ 229466 w 662520"/>
                                <a:gd name="connsiteY6" fmla="*/ 47668 h 943884"/>
                                <a:gd name="connsiteX7" fmla="*/ 242454 w 662520"/>
                                <a:gd name="connsiteY7" fmla="*/ 39009 h 943884"/>
                                <a:gd name="connsiteX8" fmla="*/ 246784 w 662520"/>
                                <a:gd name="connsiteY8" fmla="*/ 26021 h 943884"/>
                                <a:gd name="connsiteX9" fmla="*/ 251113 w 662520"/>
                                <a:gd name="connsiteY9" fmla="*/ 43 h 943884"/>
                                <a:gd name="connsiteX10" fmla="*/ 307397 w 662520"/>
                                <a:gd name="connsiteY10" fmla="*/ 8702 h 943884"/>
                                <a:gd name="connsiteX11" fmla="*/ 333375 w 662520"/>
                                <a:gd name="connsiteY11" fmla="*/ 17362 h 943884"/>
                                <a:gd name="connsiteX12" fmla="*/ 346363 w 662520"/>
                                <a:gd name="connsiteY12" fmla="*/ 21691 h 943884"/>
                                <a:gd name="connsiteX13" fmla="*/ 363682 w 662520"/>
                                <a:gd name="connsiteY13" fmla="*/ 26021 h 943884"/>
                                <a:gd name="connsiteX14" fmla="*/ 381000 w 662520"/>
                                <a:gd name="connsiteY14" fmla="*/ 34680 h 943884"/>
                                <a:gd name="connsiteX15" fmla="*/ 385329 w 662520"/>
                                <a:gd name="connsiteY15" fmla="*/ 60657 h 943884"/>
                                <a:gd name="connsiteX16" fmla="*/ 406977 w 662520"/>
                                <a:gd name="connsiteY16" fmla="*/ 99623 h 943884"/>
                                <a:gd name="connsiteX17" fmla="*/ 432954 w 662520"/>
                                <a:gd name="connsiteY17" fmla="*/ 125600 h 943884"/>
                                <a:gd name="connsiteX18" fmla="*/ 450272 w 662520"/>
                                <a:gd name="connsiteY18" fmla="*/ 151577 h 943884"/>
                                <a:gd name="connsiteX19" fmla="*/ 471920 w 662520"/>
                                <a:gd name="connsiteY19" fmla="*/ 173225 h 943884"/>
                                <a:gd name="connsiteX20" fmla="*/ 484909 w 662520"/>
                                <a:gd name="connsiteY20" fmla="*/ 207862 h 943884"/>
                                <a:gd name="connsiteX21" fmla="*/ 497897 w 662520"/>
                                <a:gd name="connsiteY21" fmla="*/ 216521 h 943884"/>
                                <a:gd name="connsiteX22" fmla="*/ 502227 w 662520"/>
                                <a:gd name="connsiteY22" fmla="*/ 242498 h 943884"/>
                                <a:gd name="connsiteX23" fmla="*/ 510886 w 662520"/>
                                <a:gd name="connsiteY23" fmla="*/ 259816 h 943884"/>
                                <a:gd name="connsiteX24" fmla="*/ 519545 w 662520"/>
                                <a:gd name="connsiteY24" fmla="*/ 285793 h 943884"/>
                                <a:gd name="connsiteX25" fmla="*/ 523875 w 662520"/>
                                <a:gd name="connsiteY25" fmla="*/ 298782 h 943884"/>
                                <a:gd name="connsiteX26" fmla="*/ 532534 w 662520"/>
                                <a:gd name="connsiteY26" fmla="*/ 324759 h 943884"/>
                                <a:gd name="connsiteX27" fmla="*/ 545522 w 662520"/>
                                <a:gd name="connsiteY27" fmla="*/ 333418 h 943884"/>
                                <a:gd name="connsiteX28" fmla="*/ 571500 w 662520"/>
                                <a:gd name="connsiteY28" fmla="*/ 342077 h 943884"/>
                                <a:gd name="connsiteX29" fmla="*/ 588818 w 662520"/>
                                <a:gd name="connsiteY29" fmla="*/ 363725 h 943884"/>
                                <a:gd name="connsiteX30" fmla="*/ 601807 w 662520"/>
                                <a:gd name="connsiteY30" fmla="*/ 389702 h 943884"/>
                                <a:gd name="connsiteX31" fmla="*/ 606136 w 662520"/>
                                <a:gd name="connsiteY31" fmla="*/ 402691 h 943884"/>
                                <a:gd name="connsiteX32" fmla="*/ 632113 w 662520"/>
                                <a:gd name="connsiteY32" fmla="*/ 424339 h 943884"/>
                                <a:gd name="connsiteX33" fmla="*/ 658091 w 662520"/>
                                <a:gd name="connsiteY33" fmla="*/ 432998 h 943884"/>
                                <a:gd name="connsiteX34" fmla="*/ 662420 w 662520"/>
                                <a:gd name="connsiteY34" fmla="*/ 445987 h 943884"/>
                                <a:gd name="connsiteX35" fmla="*/ 623454 w 662520"/>
                                <a:gd name="connsiteY35" fmla="*/ 463305 h 943884"/>
                                <a:gd name="connsiteX36" fmla="*/ 614795 w 662520"/>
                                <a:gd name="connsiteY36" fmla="*/ 476293 h 943884"/>
                                <a:gd name="connsiteX37" fmla="*/ 597477 w 662520"/>
                                <a:gd name="connsiteY37" fmla="*/ 523918 h 943884"/>
                                <a:gd name="connsiteX38" fmla="*/ 584488 w 662520"/>
                                <a:gd name="connsiteY38" fmla="*/ 532577 h 943884"/>
                                <a:gd name="connsiteX39" fmla="*/ 571500 w 662520"/>
                                <a:gd name="connsiteY39" fmla="*/ 536907 h 943884"/>
                                <a:gd name="connsiteX40" fmla="*/ 562841 w 662520"/>
                                <a:gd name="connsiteY40" fmla="*/ 549896 h 943884"/>
                                <a:gd name="connsiteX41" fmla="*/ 567170 w 662520"/>
                                <a:gd name="connsiteY41" fmla="*/ 597521 h 943884"/>
                                <a:gd name="connsiteX42" fmla="*/ 597477 w 662520"/>
                                <a:gd name="connsiteY42" fmla="*/ 601850 h 943884"/>
                                <a:gd name="connsiteX43" fmla="*/ 610466 w 662520"/>
                                <a:gd name="connsiteY43" fmla="*/ 614839 h 943884"/>
                                <a:gd name="connsiteX44" fmla="*/ 614795 w 662520"/>
                                <a:gd name="connsiteY44" fmla="*/ 627827 h 943884"/>
                                <a:gd name="connsiteX45" fmla="*/ 619125 w 662520"/>
                                <a:gd name="connsiteY45" fmla="*/ 645146 h 943884"/>
                                <a:gd name="connsiteX46" fmla="*/ 627784 w 662520"/>
                                <a:gd name="connsiteY46" fmla="*/ 671123 h 943884"/>
                                <a:gd name="connsiteX47" fmla="*/ 619125 w 662520"/>
                                <a:gd name="connsiteY47" fmla="*/ 740396 h 943884"/>
                                <a:gd name="connsiteX48" fmla="*/ 610466 w 662520"/>
                                <a:gd name="connsiteY48" fmla="*/ 753384 h 943884"/>
                                <a:gd name="connsiteX49" fmla="*/ 614795 w 662520"/>
                                <a:gd name="connsiteY49" fmla="*/ 779362 h 943884"/>
                                <a:gd name="connsiteX50" fmla="*/ 597477 w 662520"/>
                                <a:gd name="connsiteY50" fmla="*/ 788021 h 943884"/>
                                <a:gd name="connsiteX51" fmla="*/ 558511 w 662520"/>
                                <a:gd name="connsiteY51" fmla="*/ 792350 h 943884"/>
                                <a:gd name="connsiteX52" fmla="*/ 528204 w 662520"/>
                                <a:gd name="connsiteY52" fmla="*/ 805339 h 943884"/>
                                <a:gd name="connsiteX53" fmla="*/ 519545 w 662520"/>
                                <a:gd name="connsiteY53" fmla="*/ 831316 h 943884"/>
                                <a:gd name="connsiteX54" fmla="*/ 493568 w 662520"/>
                                <a:gd name="connsiteY54" fmla="*/ 848634 h 943884"/>
                                <a:gd name="connsiteX55" fmla="*/ 489238 w 662520"/>
                                <a:gd name="connsiteY55" fmla="*/ 861623 h 943884"/>
                                <a:gd name="connsiteX56" fmla="*/ 480579 w 662520"/>
                                <a:gd name="connsiteY56" fmla="*/ 878941 h 943884"/>
                                <a:gd name="connsiteX57" fmla="*/ 497897 w 662520"/>
                                <a:gd name="connsiteY57" fmla="*/ 887600 h 943884"/>
                                <a:gd name="connsiteX58" fmla="*/ 484909 w 662520"/>
                                <a:gd name="connsiteY58" fmla="*/ 891930 h 943884"/>
                                <a:gd name="connsiteX59" fmla="*/ 463261 w 662520"/>
                                <a:gd name="connsiteY59" fmla="*/ 896259 h 943884"/>
                                <a:gd name="connsiteX60" fmla="*/ 450272 w 662520"/>
                                <a:gd name="connsiteY60" fmla="*/ 904918 h 943884"/>
                                <a:gd name="connsiteX61" fmla="*/ 437284 w 662520"/>
                                <a:gd name="connsiteY61" fmla="*/ 930896 h 943884"/>
                                <a:gd name="connsiteX62" fmla="*/ 428625 w 662520"/>
                                <a:gd name="connsiteY62" fmla="*/ 943884 h 943884"/>
                                <a:gd name="connsiteX63" fmla="*/ 411307 w 662520"/>
                                <a:gd name="connsiteY63" fmla="*/ 939555 h 943884"/>
                                <a:gd name="connsiteX64" fmla="*/ 389659 w 662520"/>
                                <a:gd name="connsiteY64" fmla="*/ 935225 h 943884"/>
                                <a:gd name="connsiteX65" fmla="*/ 381000 w 662520"/>
                                <a:gd name="connsiteY65" fmla="*/ 922237 h 943884"/>
                                <a:gd name="connsiteX66" fmla="*/ 372341 w 662520"/>
                                <a:gd name="connsiteY66" fmla="*/ 913577 h 943884"/>
                                <a:gd name="connsiteX67" fmla="*/ 363682 w 662520"/>
                                <a:gd name="connsiteY67" fmla="*/ 900589 h 943884"/>
                                <a:gd name="connsiteX68" fmla="*/ 342034 w 662520"/>
                                <a:gd name="connsiteY68" fmla="*/ 896259 h 943884"/>
                                <a:gd name="connsiteX69" fmla="*/ 346363 w 662520"/>
                                <a:gd name="connsiteY69" fmla="*/ 844305 h 943884"/>
                                <a:gd name="connsiteX70" fmla="*/ 359352 w 662520"/>
                                <a:gd name="connsiteY70" fmla="*/ 835646 h 943884"/>
                                <a:gd name="connsiteX71" fmla="*/ 355022 w 662520"/>
                                <a:gd name="connsiteY71" fmla="*/ 822657 h 943884"/>
                                <a:gd name="connsiteX72" fmla="*/ 311727 w 662520"/>
                                <a:gd name="connsiteY72" fmla="*/ 822657 h 943884"/>
                                <a:gd name="connsiteX73" fmla="*/ 290079 w 662520"/>
                                <a:gd name="connsiteY73" fmla="*/ 844305 h 943884"/>
                                <a:gd name="connsiteX74" fmla="*/ 277091 w 662520"/>
                                <a:gd name="connsiteY74" fmla="*/ 874612 h 943884"/>
                                <a:gd name="connsiteX75" fmla="*/ 259772 w 662520"/>
                                <a:gd name="connsiteY75" fmla="*/ 878941 h 943884"/>
                                <a:gd name="connsiteX76" fmla="*/ 233795 w 662520"/>
                                <a:gd name="connsiteY76" fmla="*/ 818327 h 943884"/>
                                <a:gd name="connsiteX77" fmla="*/ 220807 w 662520"/>
                                <a:gd name="connsiteY77" fmla="*/ 805339 h 943884"/>
                                <a:gd name="connsiteX78" fmla="*/ 212147 w 662520"/>
                                <a:gd name="connsiteY78" fmla="*/ 792350 h 943884"/>
                                <a:gd name="connsiteX79" fmla="*/ 203488 w 662520"/>
                                <a:gd name="connsiteY79" fmla="*/ 762043 h 943884"/>
                                <a:gd name="connsiteX80" fmla="*/ 199159 w 662520"/>
                                <a:gd name="connsiteY80" fmla="*/ 749055 h 943884"/>
                                <a:gd name="connsiteX81" fmla="*/ 194829 w 662520"/>
                                <a:gd name="connsiteY81" fmla="*/ 731737 h 943884"/>
                                <a:gd name="connsiteX82" fmla="*/ 190500 w 662520"/>
                                <a:gd name="connsiteY82" fmla="*/ 718748 h 943884"/>
                                <a:gd name="connsiteX83" fmla="*/ 177511 w 662520"/>
                                <a:gd name="connsiteY83" fmla="*/ 666793 h 943884"/>
                                <a:gd name="connsiteX84" fmla="*/ 173182 w 662520"/>
                                <a:gd name="connsiteY84" fmla="*/ 653805 h 943884"/>
                                <a:gd name="connsiteX85" fmla="*/ 164522 w 662520"/>
                                <a:gd name="connsiteY85" fmla="*/ 645146 h 943884"/>
                                <a:gd name="connsiteX86" fmla="*/ 160193 w 662520"/>
                                <a:gd name="connsiteY86" fmla="*/ 632157 h 943884"/>
                                <a:gd name="connsiteX87" fmla="*/ 151534 w 662520"/>
                                <a:gd name="connsiteY87" fmla="*/ 619168 h 943884"/>
                                <a:gd name="connsiteX88" fmla="*/ 147204 w 662520"/>
                                <a:gd name="connsiteY88" fmla="*/ 588862 h 943884"/>
                                <a:gd name="connsiteX89" fmla="*/ 138545 w 662520"/>
                                <a:gd name="connsiteY89" fmla="*/ 562884 h 943884"/>
                                <a:gd name="connsiteX90" fmla="*/ 125557 w 662520"/>
                                <a:gd name="connsiteY90" fmla="*/ 523918 h 943884"/>
                                <a:gd name="connsiteX91" fmla="*/ 112568 w 662520"/>
                                <a:gd name="connsiteY91" fmla="*/ 489282 h 943884"/>
                                <a:gd name="connsiteX92" fmla="*/ 99579 w 662520"/>
                                <a:gd name="connsiteY92" fmla="*/ 484952 h 943884"/>
                                <a:gd name="connsiteX93" fmla="*/ 77932 w 662520"/>
                                <a:gd name="connsiteY93" fmla="*/ 458975 h 943884"/>
                                <a:gd name="connsiteX94" fmla="*/ 69272 w 662520"/>
                                <a:gd name="connsiteY94" fmla="*/ 432998 h 943884"/>
                                <a:gd name="connsiteX95" fmla="*/ 64943 w 662520"/>
                                <a:gd name="connsiteY95" fmla="*/ 420009 h 943884"/>
                                <a:gd name="connsiteX96" fmla="*/ 60613 w 662520"/>
                                <a:gd name="connsiteY96" fmla="*/ 381043 h 943884"/>
                                <a:gd name="connsiteX97" fmla="*/ 38966 w 662520"/>
                                <a:gd name="connsiteY97" fmla="*/ 359396 h 943884"/>
                                <a:gd name="connsiteX98" fmla="*/ 25977 w 662520"/>
                                <a:gd name="connsiteY98" fmla="*/ 346407 h 943884"/>
                                <a:gd name="connsiteX99" fmla="*/ 8659 w 662520"/>
                                <a:gd name="connsiteY99" fmla="*/ 320430 h 943884"/>
                                <a:gd name="connsiteX100" fmla="*/ 0 w 662520"/>
                                <a:gd name="connsiteY100" fmla="*/ 307441 h 943884"/>
                                <a:gd name="connsiteX101" fmla="*/ 4329 w 662520"/>
                                <a:gd name="connsiteY101" fmla="*/ 272805 h 943884"/>
                                <a:gd name="connsiteX102" fmla="*/ 17318 w 662520"/>
                                <a:gd name="connsiteY102" fmla="*/ 268475 h 943884"/>
                                <a:gd name="connsiteX103" fmla="*/ 64943 w 662520"/>
                                <a:gd name="connsiteY103" fmla="*/ 255487 h 943884"/>
                                <a:gd name="connsiteX104" fmla="*/ 86591 w 662520"/>
                                <a:gd name="connsiteY104" fmla="*/ 233839 h 943884"/>
                                <a:gd name="connsiteX105" fmla="*/ 99579 w 662520"/>
                                <a:gd name="connsiteY105" fmla="*/ 207862 h 943884"/>
                                <a:gd name="connsiteX106" fmla="*/ 125557 w 662520"/>
                                <a:gd name="connsiteY106" fmla="*/ 199202 h 943884"/>
                                <a:gd name="connsiteX107" fmla="*/ 138545 w 662520"/>
                                <a:gd name="connsiteY107" fmla="*/ 194873 h 943884"/>
                                <a:gd name="connsiteX108" fmla="*/ 155863 w 662520"/>
                                <a:gd name="connsiteY108" fmla="*/ 173225 h 943884"/>
                                <a:gd name="connsiteX109" fmla="*/ 151534 w 662520"/>
                                <a:gd name="connsiteY109" fmla="*/ 186214 h 94388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</a:cxnLst>
                              <a:rect l="l" t="t" r="r" b="b"/>
                              <a:pathLst>
                                <a:path w="662520" h="943884">
                                  <a:moveTo>
                                    <a:pt x="151534" y="186214"/>
                                  </a:moveTo>
                                  <a:cubicBezTo>
                                    <a:pt x="151534" y="184771"/>
                                    <a:pt x="154744" y="171839"/>
                                    <a:pt x="155863" y="164566"/>
                                  </a:cubicBezTo>
                                  <a:cubicBezTo>
                                    <a:pt x="157632" y="153066"/>
                                    <a:pt x="158280" y="141407"/>
                                    <a:pt x="160193" y="129930"/>
                                  </a:cubicBezTo>
                                  <a:cubicBezTo>
                                    <a:pt x="160379" y="128816"/>
                                    <a:pt x="166667" y="102432"/>
                                    <a:pt x="168852" y="99623"/>
                                  </a:cubicBezTo>
                                  <a:cubicBezTo>
                                    <a:pt x="184822" y="79091"/>
                                    <a:pt x="190456" y="76561"/>
                                    <a:pt x="207818" y="64987"/>
                                  </a:cubicBezTo>
                                  <a:cubicBezTo>
                                    <a:pt x="210704" y="60657"/>
                                    <a:pt x="212414" y="55249"/>
                                    <a:pt x="216477" y="51998"/>
                                  </a:cubicBezTo>
                                  <a:cubicBezTo>
                                    <a:pt x="220041" y="49147"/>
                                    <a:pt x="225384" y="49709"/>
                                    <a:pt x="229466" y="47668"/>
                                  </a:cubicBezTo>
                                  <a:cubicBezTo>
                                    <a:pt x="234120" y="45341"/>
                                    <a:pt x="238125" y="41895"/>
                                    <a:pt x="242454" y="39009"/>
                                  </a:cubicBezTo>
                                  <a:cubicBezTo>
                                    <a:pt x="243897" y="34680"/>
                                    <a:pt x="245794" y="30476"/>
                                    <a:pt x="246784" y="26021"/>
                                  </a:cubicBezTo>
                                  <a:cubicBezTo>
                                    <a:pt x="248688" y="17451"/>
                                    <a:pt x="243669" y="4696"/>
                                    <a:pt x="251113" y="43"/>
                                  </a:cubicBezTo>
                                  <a:cubicBezTo>
                                    <a:pt x="252284" y="-689"/>
                                    <a:pt x="303892" y="8118"/>
                                    <a:pt x="307397" y="8702"/>
                                  </a:cubicBezTo>
                                  <a:lnTo>
                                    <a:pt x="333375" y="17362"/>
                                  </a:lnTo>
                                  <a:cubicBezTo>
                                    <a:pt x="337704" y="18805"/>
                                    <a:pt x="341936" y="20584"/>
                                    <a:pt x="346363" y="21691"/>
                                  </a:cubicBezTo>
                                  <a:cubicBezTo>
                                    <a:pt x="352136" y="23134"/>
                                    <a:pt x="358110" y="23932"/>
                                    <a:pt x="363682" y="26021"/>
                                  </a:cubicBezTo>
                                  <a:cubicBezTo>
                                    <a:pt x="369725" y="28287"/>
                                    <a:pt x="375227" y="31794"/>
                                    <a:pt x="381000" y="34680"/>
                                  </a:cubicBezTo>
                                  <a:cubicBezTo>
                                    <a:pt x="382443" y="43339"/>
                                    <a:pt x="383425" y="52088"/>
                                    <a:pt x="385329" y="60657"/>
                                  </a:cubicBezTo>
                                  <a:cubicBezTo>
                                    <a:pt x="388440" y="74656"/>
                                    <a:pt x="397412" y="90058"/>
                                    <a:pt x="406977" y="99623"/>
                                  </a:cubicBezTo>
                                  <a:cubicBezTo>
                                    <a:pt x="415636" y="108282"/>
                                    <a:pt x="426161" y="115411"/>
                                    <a:pt x="432954" y="125600"/>
                                  </a:cubicBezTo>
                                  <a:cubicBezTo>
                                    <a:pt x="438727" y="134259"/>
                                    <a:pt x="442913" y="144218"/>
                                    <a:pt x="450272" y="151577"/>
                                  </a:cubicBezTo>
                                  <a:lnTo>
                                    <a:pt x="471920" y="173225"/>
                                  </a:lnTo>
                                  <a:cubicBezTo>
                                    <a:pt x="475018" y="188713"/>
                                    <a:pt x="473761" y="196713"/>
                                    <a:pt x="484909" y="207862"/>
                                  </a:cubicBezTo>
                                  <a:cubicBezTo>
                                    <a:pt x="488588" y="211541"/>
                                    <a:pt x="493568" y="213635"/>
                                    <a:pt x="497897" y="216521"/>
                                  </a:cubicBezTo>
                                  <a:cubicBezTo>
                                    <a:pt x="499340" y="225180"/>
                                    <a:pt x="499704" y="234090"/>
                                    <a:pt x="502227" y="242498"/>
                                  </a:cubicBezTo>
                                  <a:cubicBezTo>
                                    <a:pt x="504082" y="248680"/>
                                    <a:pt x="508489" y="253824"/>
                                    <a:pt x="510886" y="259816"/>
                                  </a:cubicBezTo>
                                  <a:cubicBezTo>
                                    <a:pt x="514276" y="268291"/>
                                    <a:pt x="516659" y="277134"/>
                                    <a:pt x="519545" y="285793"/>
                                  </a:cubicBezTo>
                                  <a:lnTo>
                                    <a:pt x="523875" y="298782"/>
                                  </a:lnTo>
                                  <a:cubicBezTo>
                                    <a:pt x="523876" y="298784"/>
                                    <a:pt x="532532" y="324757"/>
                                    <a:pt x="532534" y="324759"/>
                                  </a:cubicBezTo>
                                  <a:cubicBezTo>
                                    <a:pt x="536863" y="327645"/>
                                    <a:pt x="540767" y="331305"/>
                                    <a:pt x="545522" y="333418"/>
                                  </a:cubicBezTo>
                                  <a:cubicBezTo>
                                    <a:pt x="553863" y="337125"/>
                                    <a:pt x="571500" y="342077"/>
                                    <a:pt x="571500" y="342077"/>
                                  </a:cubicBezTo>
                                  <a:cubicBezTo>
                                    <a:pt x="578481" y="349059"/>
                                    <a:pt x="584723" y="354170"/>
                                    <a:pt x="588818" y="363725"/>
                                  </a:cubicBezTo>
                                  <a:cubicBezTo>
                                    <a:pt x="600786" y="391652"/>
                                    <a:pt x="584377" y="372274"/>
                                    <a:pt x="601807" y="389702"/>
                                  </a:cubicBezTo>
                                  <a:cubicBezTo>
                                    <a:pt x="603250" y="394032"/>
                                    <a:pt x="603605" y="398894"/>
                                    <a:pt x="606136" y="402691"/>
                                  </a:cubicBezTo>
                                  <a:cubicBezTo>
                                    <a:pt x="610428" y="409129"/>
                                    <a:pt x="624547" y="420977"/>
                                    <a:pt x="632113" y="424339"/>
                                  </a:cubicBezTo>
                                  <a:cubicBezTo>
                                    <a:pt x="640454" y="428046"/>
                                    <a:pt x="658091" y="432998"/>
                                    <a:pt x="658091" y="432998"/>
                                  </a:cubicBezTo>
                                  <a:cubicBezTo>
                                    <a:pt x="659534" y="437328"/>
                                    <a:pt x="663170" y="441485"/>
                                    <a:pt x="662420" y="445987"/>
                                  </a:cubicBezTo>
                                  <a:cubicBezTo>
                                    <a:pt x="659102" y="465894"/>
                                    <a:pt x="637335" y="461322"/>
                                    <a:pt x="623454" y="463305"/>
                                  </a:cubicBezTo>
                                  <a:cubicBezTo>
                                    <a:pt x="620568" y="467634"/>
                                    <a:pt x="615965" y="471223"/>
                                    <a:pt x="614795" y="476293"/>
                                  </a:cubicBezTo>
                                  <a:cubicBezTo>
                                    <a:pt x="603235" y="526389"/>
                                    <a:pt x="626358" y="514292"/>
                                    <a:pt x="597477" y="523918"/>
                                  </a:cubicBezTo>
                                  <a:cubicBezTo>
                                    <a:pt x="593147" y="526804"/>
                                    <a:pt x="589142" y="530250"/>
                                    <a:pt x="584488" y="532577"/>
                                  </a:cubicBezTo>
                                  <a:cubicBezTo>
                                    <a:pt x="580406" y="534618"/>
                                    <a:pt x="575063" y="534056"/>
                                    <a:pt x="571500" y="536907"/>
                                  </a:cubicBezTo>
                                  <a:cubicBezTo>
                                    <a:pt x="567437" y="540158"/>
                                    <a:pt x="565727" y="545566"/>
                                    <a:pt x="562841" y="549896"/>
                                  </a:cubicBezTo>
                                  <a:cubicBezTo>
                                    <a:pt x="564284" y="565771"/>
                                    <a:pt x="558328" y="584258"/>
                                    <a:pt x="567170" y="597521"/>
                                  </a:cubicBezTo>
                                  <a:cubicBezTo>
                                    <a:pt x="572831" y="606012"/>
                                    <a:pt x="588002" y="598060"/>
                                    <a:pt x="597477" y="601850"/>
                                  </a:cubicBezTo>
                                  <a:cubicBezTo>
                                    <a:pt x="603162" y="604124"/>
                                    <a:pt x="606136" y="610509"/>
                                    <a:pt x="610466" y="614839"/>
                                  </a:cubicBezTo>
                                  <a:cubicBezTo>
                                    <a:pt x="611909" y="619168"/>
                                    <a:pt x="613541" y="623439"/>
                                    <a:pt x="614795" y="627827"/>
                                  </a:cubicBezTo>
                                  <a:cubicBezTo>
                                    <a:pt x="616430" y="633549"/>
                                    <a:pt x="617415" y="639446"/>
                                    <a:pt x="619125" y="645146"/>
                                  </a:cubicBezTo>
                                  <a:cubicBezTo>
                                    <a:pt x="621748" y="653888"/>
                                    <a:pt x="627784" y="671123"/>
                                    <a:pt x="627784" y="671123"/>
                                  </a:cubicBezTo>
                                  <a:cubicBezTo>
                                    <a:pt x="626959" y="681852"/>
                                    <a:pt x="628469" y="721708"/>
                                    <a:pt x="619125" y="740396"/>
                                  </a:cubicBezTo>
                                  <a:cubicBezTo>
                                    <a:pt x="616798" y="745050"/>
                                    <a:pt x="613352" y="749055"/>
                                    <a:pt x="610466" y="753384"/>
                                  </a:cubicBezTo>
                                  <a:cubicBezTo>
                                    <a:pt x="611909" y="762043"/>
                                    <a:pt x="617877" y="771142"/>
                                    <a:pt x="614795" y="779362"/>
                                  </a:cubicBezTo>
                                  <a:cubicBezTo>
                                    <a:pt x="612529" y="785405"/>
                                    <a:pt x="603766" y="786570"/>
                                    <a:pt x="597477" y="788021"/>
                                  </a:cubicBezTo>
                                  <a:cubicBezTo>
                                    <a:pt x="584743" y="790959"/>
                                    <a:pt x="571500" y="790907"/>
                                    <a:pt x="558511" y="792350"/>
                                  </a:cubicBezTo>
                                  <a:cubicBezTo>
                                    <a:pt x="550328" y="794396"/>
                                    <a:pt x="533741" y="796481"/>
                                    <a:pt x="528204" y="805339"/>
                                  </a:cubicBezTo>
                                  <a:cubicBezTo>
                                    <a:pt x="523366" y="813079"/>
                                    <a:pt x="527139" y="826253"/>
                                    <a:pt x="519545" y="831316"/>
                                  </a:cubicBezTo>
                                  <a:lnTo>
                                    <a:pt x="493568" y="848634"/>
                                  </a:lnTo>
                                  <a:cubicBezTo>
                                    <a:pt x="492125" y="852964"/>
                                    <a:pt x="491036" y="857428"/>
                                    <a:pt x="489238" y="861623"/>
                                  </a:cubicBezTo>
                                  <a:cubicBezTo>
                                    <a:pt x="486696" y="867555"/>
                                    <a:pt x="478538" y="872818"/>
                                    <a:pt x="480579" y="878941"/>
                                  </a:cubicBezTo>
                                  <a:cubicBezTo>
                                    <a:pt x="482620" y="885064"/>
                                    <a:pt x="492124" y="884714"/>
                                    <a:pt x="497897" y="887600"/>
                                  </a:cubicBezTo>
                                  <a:cubicBezTo>
                                    <a:pt x="493568" y="889043"/>
                                    <a:pt x="489336" y="890823"/>
                                    <a:pt x="484909" y="891930"/>
                                  </a:cubicBezTo>
                                  <a:cubicBezTo>
                                    <a:pt x="477770" y="893715"/>
                                    <a:pt x="470151" y="893675"/>
                                    <a:pt x="463261" y="896259"/>
                                  </a:cubicBezTo>
                                  <a:cubicBezTo>
                                    <a:pt x="458389" y="898086"/>
                                    <a:pt x="454602" y="902032"/>
                                    <a:pt x="450272" y="904918"/>
                                  </a:cubicBezTo>
                                  <a:cubicBezTo>
                                    <a:pt x="425453" y="942147"/>
                                    <a:pt x="455211" y="895041"/>
                                    <a:pt x="437284" y="930896"/>
                                  </a:cubicBezTo>
                                  <a:cubicBezTo>
                                    <a:pt x="434957" y="935550"/>
                                    <a:pt x="431511" y="939555"/>
                                    <a:pt x="428625" y="943884"/>
                                  </a:cubicBezTo>
                                  <a:cubicBezTo>
                                    <a:pt x="422852" y="942441"/>
                                    <a:pt x="417116" y="940846"/>
                                    <a:pt x="411307" y="939555"/>
                                  </a:cubicBezTo>
                                  <a:cubicBezTo>
                                    <a:pt x="404123" y="937959"/>
                                    <a:pt x="396048" y="938876"/>
                                    <a:pt x="389659" y="935225"/>
                                  </a:cubicBezTo>
                                  <a:cubicBezTo>
                                    <a:pt x="385141" y="932643"/>
                                    <a:pt x="384250" y="926300"/>
                                    <a:pt x="381000" y="922237"/>
                                  </a:cubicBezTo>
                                  <a:cubicBezTo>
                                    <a:pt x="378450" y="919049"/>
                                    <a:pt x="374891" y="916765"/>
                                    <a:pt x="372341" y="913577"/>
                                  </a:cubicBezTo>
                                  <a:cubicBezTo>
                                    <a:pt x="369091" y="909514"/>
                                    <a:pt x="368200" y="903171"/>
                                    <a:pt x="363682" y="900589"/>
                                  </a:cubicBezTo>
                                  <a:cubicBezTo>
                                    <a:pt x="357293" y="896938"/>
                                    <a:pt x="349250" y="897702"/>
                                    <a:pt x="342034" y="896259"/>
                                  </a:cubicBezTo>
                                  <a:cubicBezTo>
                                    <a:pt x="334960" y="875040"/>
                                    <a:pt x="332446" y="874923"/>
                                    <a:pt x="346363" y="844305"/>
                                  </a:cubicBezTo>
                                  <a:cubicBezTo>
                                    <a:pt x="348516" y="839568"/>
                                    <a:pt x="355022" y="838532"/>
                                    <a:pt x="359352" y="835646"/>
                                  </a:cubicBezTo>
                                  <a:cubicBezTo>
                                    <a:pt x="357909" y="831316"/>
                                    <a:pt x="358586" y="825508"/>
                                    <a:pt x="355022" y="822657"/>
                                  </a:cubicBezTo>
                                  <a:cubicBezTo>
                                    <a:pt x="343886" y="813748"/>
                                    <a:pt x="321890" y="820963"/>
                                    <a:pt x="311727" y="822657"/>
                                  </a:cubicBezTo>
                                  <a:cubicBezTo>
                                    <a:pt x="300181" y="830354"/>
                                    <a:pt x="295852" y="830835"/>
                                    <a:pt x="290079" y="844305"/>
                                  </a:cubicBezTo>
                                  <a:cubicBezTo>
                                    <a:pt x="285735" y="854443"/>
                                    <a:pt x="287961" y="867366"/>
                                    <a:pt x="277091" y="874612"/>
                                  </a:cubicBezTo>
                                  <a:cubicBezTo>
                                    <a:pt x="272140" y="877913"/>
                                    <a:pt x="265545" y="877498"/>
                                    <a:pt x="259772" y="878941"/>
                                  </a:cubicBezTo>
                                  <a:cubicBezTo>
                                    <a:pt x="215141" y="870016"/>
                                    <a:pt x="250280" y="884267"/>
                                    <a:pt x="233795" y="818327"/>
                                  </a:cubicBezTo>
                                  <a:cubicBezTo>
                                    <a:pt x="232310" y="812387"/>
                                    <a:pt x="224727" y="810042"/>
                                    <a:pt x="220807" y="805339"/>
                                  </a:cubicBezTo>
                                  <a:cubicBezTo>
                                    <a:pt x="217476" y="801341"/>
                                    <a:pt x="215034" y="796680"/>
                                    <a:pt x="212147" y="792350"/>
                                  </a:cubicBezTo>
                                  <a:cubicBezTo>
                                    <a:pt x="201768" y="761210"/>
                                    <a:pt x="214360" y="800097"/>
                                    <a:pt x="203488" y="762043"/>
                                  </a:cubicBezTo>
                                  <a:cubicBezTo>
                                    <a:pt x="202234" y="757655"/>
                                    <a:pt x="200413" y="753443"/>
                                    <a:pt x="199159" y="749055"/>
                                  </a:cubicBezTo>
                                  <a:cubicBezTo>
                                    <a:pt x="197524" y="743334"/>
                                    <a:pt x="196464" y="737458"/>
                                    <a:pt x="194829" y="731737"/>
                                  </a:cubicBezTo>
                                  <a:cubicBezTo>
                                    <a:pt x="193575" y="727349"/>
                                    <a:pt x="191490" y="723203"/>
                                    <a:pt x="190500" y="718748"/>
                                  </a:cubicBezTo>
                                  <a:cubicBezTo>
                                    <a:pt x="178841" y="666281"/>
                                    <a:pt x="195006" y="719281"/>
                                    <a:pt x="177511" y="666793"/>
                                  </a:cubicBezTo>
                                  <a:cubicBezTo>
                                    <a:pt x="176068" y="662464"/>
                                    <a:pt x="176409" y="657032"/>
                                    <a:pt x="173182" y="653805"/>
                                  </a:cubicBezTo>
                                  <a:lnTo>
                                    <a:pt x="164522" y="645146"/>
                                  </a:lnTo>
                                  <a:cubicBezTo>
                                    <a:pt x="163079" y="640816"/>
                                    <a:pt x="162234" y="636239"/>
                                    <a:pt x="160193" y="632157"/>
                                  </a:cubicBezTo>
                                  <a:cubicBezTo>
                                    <a:pt x="157866" y="627503"/>
                                    <a:pt x="153029" y="624152"/>
                                    <a:pt x="151534" y="619168"/>
                                  </a:cubicBezTo>
                                  <a:cubicBezTo>
                                    <a:pt x="148602" y="609394"/>
                                    <a:pt x="149499" y="598805"/>
                                    <a:pt x="147204" y="588862"/>
                                  </a:cubicBezTo>
                                  <a:cubicBezTo>
                                    <a:pt x="145151" y="579968"/>
                                    <a:pt x="141431" y="571543"/>
                                    <a:pt x="138545" y="562884"/>
                                  </a:cubicBezTo>
                                  <a:lnTo>
                                    <a:pt x="125557" y="523918"/>
                                  </a:lnTo>
                                  <a:cubicBezTo>
                                    <a:pt x="123162" y="516732"/>
                                    <a:pt x="115441" y="492730"/>
                                    <a:pt x="112568" y="489282"/>
                                  </a:cubicBezTo>
                                  <a:cubicBezTo>
                                    <a:pt x="109646" y="485776"/>
                                    <a:pt x="103909" y="486395"/>
                                    <a:pt x="99579" y="484952"/>
                                  </a:cubicBezTo>
                                  <a:cubicBezTo>
                                    <a:pt x="91421" y="476794"/>
                                    <a:pt x="82755" y="469826"/>
                                    <a:pt x="77932" y="458975"/>
                                  </a:cubicBezTo>
                                  <a:cubicBezTo>
                                    <a:pt x="74225" y="450634"/>
                                    <a:pt x="72158" y="441657"/>
                                    <a:pt x="69272" y="432998"/>
                                  </a:cubicBezTo>
                                  <a:lnTo>
                                    <a:pt x="64943" y="420009"/>
                                  </a:lnTo>
                                  <a:cubicBezTo>
                                    <a:pt x="63500" y="407020"/>
                                    <a:pt x="63783" y="393721"/>
                                    <a:pt x="60613" y="381043"/>
                                  </a:cubicBezTo>
                                  <a:cubicBezTo>
                                    <a:pt x="57271" y="367676"/>
                                    <a:pt x="48080" y="366991"/>
                                    <a:pt x="38966" y="359396"/>
                                  </a:cubicBezTo>
                                  <a:cubicBezTo>
                                    <a:pt x="34262" y="355476"/>
                                    <a:pt x="29736" y="351240"/>
                                    <a:pt x="25977" y="346407"/>
                                  </a:cubicBezTo>
                                  <a:cubicBezTo>
                                    <a:pt x="19588" y="338192"/>
                                    <a:pt x="14432" y="329089"/>
                                    <a:pt x="8659" y="320430"/>
                                  </a:cubicBezTo>
                                  <a:lnTo>
                                    <a:pt x="0" y="307441"/>
                                  </a:lnTo>
                                  <a:cubicBezTo>
                                    <a:pt x="1443" y="295896"/>
                                    <a:pt x="-396" y="283437"/>
                                    <a:pt x="4329" y="272805"/>
                                  </a:cubicBezTo>
                                  <a:cubicBezTo>
                                    <a:pt x="6183" y="268634"/>
                                    <a:pt x="12915" y="269676"/>
                                    <a:pt x="17318" y="268475"/>
                                  </a:cubicBezTo>
                                  <a:cubicBezTo>
                                    <a:pt x="71050" y="253821"/>
                                    <a:pt x="35039" y="265454"/>
                                    <a:pt x="64943" y="255487"/>
                                  </a:cubicBezTo>
                                  <a:cubicBezTo>
                                    <a:pt x="72159" y="248271"/>
                                    <a:pt x="83364" y="243520"/>
                                    <a:pt x="86591" y="233839"/>
                                  </a:cubicBezTo>
                                  <a:cubicBezTo>
                                    <a:pt x="88950" y="226761"/>
                                    <a:pt x="92510" y="212280"/>
                                    <a:pt x="99579" y="207862"/>
                                  </a:cubicBezTo>
                                  <a:cubicBezTo>
                                    <a:pt x="107319" y="203024"/>
                                    <a:pt x="116898" y="202089"/>
                                    <a:pt x="125557" y="199202"/>
                                  </a:cubicBezTo>
                                  <a:lnTo>
                                    <a:pt x="138545" y="194873"/>
                                  </a:lnTo>
                                  <a:cubicBezTo>
                                    <a:pt x="160442" y="180276"/>
                                    <a:pt x="145407" y="194139"/>
                                    <a:pt x="155863" y="173225"/>
                                  </a:cubicBezTo>
                                  <a:cubicBezTo>
                                    <a:pt x="158190" y="168571"/>
                                    <a:pt x="151534" y="187657"/>
                                    <a:pt x="151534" y="18621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B050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/>
                            <a:lstStyle>
                              <a:lvl1pPr marL="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indent="0">
                                <a:defRPr sz="11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>
                                <a:defRPr/>
                              </a:pPr>
                              <a:endParaRPr lang="es-PE" sz="1000"/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66" name="Forma libre 65">
                      <a:extLst>
                        <a:ext uri="{FF2B5EF4-FFF2-40B4-BE49-F238E27FC236}">
                          <a16:creationId xmlns:a16="http://schemas.microsoft.com/office/drawing/2014/main" id="{884E1C0A-1F10-4FE9-AB2D-37ED964611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077" y="2441258"/>
                      <a:ext cx="996922" cy="690223"/>
                    </a:xfrm>
                    <a:custGeom>
                      <a:avLst/>
                      <a:gdLst>
                        <a:gd name="connsiteX0" fmla="*/ 95733 w 996278"/>
                        <a:gd name="connsiteY0" fmla="*/ 308518 h 681004"/>
                        <a:gd name="connsiteX1" fmla="*/ 87073 w 996278"/>
                        <a:gd name="connsiteY1" fmla="*/ 278211 h 681004"/>
                        <a:gd name="connsiteX2" fmla="*/ 74085 w 996278"/>
                        <a:gd name="connsiteY2" fmla="*/ 273881 h 681004"/>
                        <a:gd name="connsiteX3" fmla="*/ 82744 w 996278"/>
                        <a:gd name="connsiteY3" fmla="*/ 217597 h 681004"/>
                        <a:gd name="connsiteX4" fmla="*/ 69755 w 996278"/>
                        <a:gd name="connsiteY4" fmla="*/ 204609 h 681004"/>
                        <a:gd name="connsiteX5" fmla="*/ 43778 w 996278"/>
                        <a:gd name="connsiteY5" fmla="*/ 187291 h 681004"/>
                        <a:gd name="connsiteX6" fmla="*/ 39448 w 996278"/>
                        <a:gd name="connsiteY6" fmla="*/ 174302 h 681004"/>
                        <a:gd name="connsiteX7" fmla="*/ 30789 w 996278"/>
                        <a:gd name="connsiteY7" fmla="*/ 109359 h 681004"/>
                        <a:gd name="connsiteX8" fmla="*/ 30789 w 996278"/>
                        <a:gd name="connsiteY8" fmla="*/ 79052 h 681004"/>
                        <a:gd name="connsiteX9" fmla="*/ 4812 w 996278"/>
                        <a:gd name="connsiteY9" fmla="*/ 61734 h 681004"/>
                        <a:gd name="connsiteX10" fmla="*/ 61096 w 996278"/>
                        <a:gd name="connsiteY10" fmla="*/ 44416 h 681004"/>
                        <a:gd name="connsiteX11" fmla="*/ 74085 w 996278"/>
                        <a:gd name="connsiteY11" fmla="*/ 35756 h 681004"/>
                        <a:gd name="connsiteX12" fmla="*/ 78414 w 996278"/>
                        <a:gd name="connsiteY12" fmla="*/ 22768 h 681004"/>
                        <a:gd name="connsiteX13" fmla="*/ 82744 w 996278"/>
                        <a:gd name="connsiteY13" fmla="*/ 1120 h 681004"/>
                        <a:gd name="connsiteX14" fmla="*/ 100062 w 996278"/>
                        <a:gd name="connsiteY14" fmla="*/ 5450 h 681004"/>
                        <a:gd name="connsiteX15" fmla="*/ 139028 w 996278"/>
                        <a:gd name="connsiteY15" fmla="*/ 35756 h 681004"/>
                        <a:gd name="connsiteX16" fmla="*/ 147687 w 996278"/>
                        <a:gd name="connsiteY16" fmla="*/ 44416 h 681004"/>
                        <a:gd name="connsiteX17" fmla="*/ 152017 w 996278"/>
                        <a:gd name="connsiteY17" fmla="*/ 57404 h 681004"/>
                        <a:gd name="connsiteX18" fmla="*/ 143358 w 996278"/>
                        <a:gd name="connsiteY18" fmla="*/ 131006 h 681004"/>
                        <a:gd name="connsiteX19" fmla="*/ 147687 w 996278"/>
                        <a:gd name="connsiteY19" fmla="*/ 161313 h 681004"/>
                        <a:gd name="connsiteX20" fmla="*/ 152017 w 996278"/>
                        <a:gd name="connsiteY20" fmla="*/ 174302 h 681004"/>
                        <a:gd name="connsiteX21" fmla="*/ 169335 w 996278"/>
                        <a:gd name="connsiteY21" fmla="*/ 178631 h 681004"/>
                        <a:gd name="connsiteX22" fmla="*/ 182323 w 996278"/>
                        <a:gd name="connsiteY22" fmla="*/ 187291 h 681004"/>
                        <a:gd name="connsiteX23" fmla="*/ 195312 w 996278"/>
                        <a:gd name="connsiteY23" fmla="*/ 191620 h 681004"/>
                        <a:gd name="connsiteX24" fmla="*/ 208301 w 996278"/>
                        <a:gd name="connsiteY24" fmla="*/ 204609 h 681004"/>
                        <a:gd name="connsiteX25" fmla="*/ 212630 w 996278"/>
                        <a:gd name="connsiteY25" fmla="*/ 226256 h 681004"/>
                        <a:gd name="connsiteX26" fmla="*/ 229948 w 996278"/>
                        <a:gd name="connsiteY26" fmla="*/ 252234 h 681004"/>
                        <a:gd name="connsiteX27" fmla="*/ 247267 w 996278"/>
                        <a:gd name="connsiteY27" fmla="*/ 247904 h 681004"/>
                        <a:gd name="connsiteX28" fmla="*/ 273244 w 996278"/>
                        <a:gd name="connsiteY28" fmla="*/ 221927 h 681004"/>
                        <a:gd name="connsiteX29" fmla="*/ 290562 w 996278"/>
                        <a:gd name="connsiteY29" fmla="*/ 213268 h 681004"/>
                        <a:gd name="connsiteX30" fmla="*/ 316539 w 996278"/>
                        <a:gd name="connsiteY30" fmla="*/ 204609 h 681004"/>
                        <a:gd name="connsiteX31" fmla="*/ 320869 w 996278"/>
                        <a:gd name="connsiteY31" fmla="*/ 191620 h 681004"/>
                        <a:gd name="connsiteX32" fmla="*/ 359835 w 996278"/>
                        <a:gd name="connsiteY32" fmla="*/ 195950 h 681004"/>
                        <a:gd name="connsiteX33" fmla="*/ 372823 w 996278"/>
                        <a:gd name="connsiteY33" fmla="*/ 208938 h 681004"/>
                        <a:gd name="connsiteX34" fmla="*/ 377153 w 996278"/>
                        <a:gd name="connsiteY34" fmla="*/ 221927 h 681004"/>
                        <a:gd name="connsiteX35" fmla="*/ 390142 w 996278"/>
                        <a:gd name="connsiteY35" fmla="*/ 226256 h 681004"/>
                        <a:gd name="connsiteX36" fmla="*/ 476733 w 996278"/>
                        <a:gd name="connsiteY36" fmla="*/ 230586 h 681004"/>
                        <a:gd name="connsiteX37" fmla="*/ 485392 w 996278"/>
                        <a:gd name="connsiteY37" fmla="*/ 256563 h 681004"/>
                        <a:gd name="connsiteX38" fmla="*/ 489721 w 996278"/>
                        <a:gd name="connsiteY38" fmla="*/ 269552 h 681004"/>
                        <a:gd name="connsiteX39" fmla="*/ 507039 w 996278"/>
                        <a:gd name="connsiteY39" fmla="*/ 295529 h 681004"/>
                        <a:gd name="connsiteX40" fmla="*/ 520028 w 996278"/>
                        <a:gd name="connsiteY40" fmla="*/ 291200 h 681004"/>
                        <a:gd name="connsiteX41" fmla="*/ 533017 w 996278"/>
                        <a:gd name="connsiteY41" fmla="*/ 282541 h 681004"/>
                        <a:gd name="connsiteX42" fmla="*/ 550335 w 996278"/>
                        <a:gd name="connsiteY42" fmla="*/ 278211 h 681004"/>
                        <a:gd name="connsiteX43" fmla="*/ 584971 w 996278"/>
                        <a:gd name="connsiteY43" fmla="*/ 282541 h 681004"/>
                        <a:gd name="connsiteX44" fmla="*/ 610948 w 996278"/>
                        <a:gd name="connsiteY44" fmla="*/ 291200 h 681004"/>
                        <a:gd name="connsiteX45" fmla="*/ 619608 w 996278"/>
                        <a:gd name="connsiteY45" fmla="*/ 282541 h 681004"/>
                        <a:gd name="connsiteX46" fmla="*/ 623937 w 996278"/>
                        <a:gd name="connsiteY46" fmla="*/ 256563 h 681004"/>
                        <a:gd name="connsiteX47" fmla="*/ 658573 w 996278"/>
                        <a:gd name="connsiteY47" fmla="*/ 247904 h 681004"/>
                        <a:gd name="connsiteX48" fmla="*/ 667233 w 996278"/>
                        <a:gd name="connsiteY48" fmla="*/ 239245 h 681004"/>
                        <a:gd name="connsiteX49" fmla="*/ 680221 w 996278"/>
                        <a:gd name="connsiteY49" fmla="*/ 230586 h 681004"/>
                        <a:gd name="connsiteX50" fmla="*/ 684551 w 996278"/>
                        <a:gd name="connsiteY50" fmla="*/ 213268 h 681004"/>
                        <a:gd name="connsiteX51" fmla="*/ 680221 w 996278"/>
                        <a:gd name="connsiteY51" fmla="*/ 187291 h 681004"/>
                        <a:gd name="connsiteX52" fmla="*/ 671562 w 996278"/>
                        <a:gd name="connsiteY52" fmla="*/ 178631 h 681004"/>
                        <a:gd name="connsiteX53" fmla="*/ 662903 w 996278"/>
                        <a:gd name="connsiteY53" fmla="*/ 152654 h 681004"/>
                        <a:gd name="connsiteX54" fmla="*/ 658573 w 996278"/>
                        <a:gd name="connsiteY54" fmla="*/ 118018 h 681004"/>
                        <a:gd name="connsiteX55" fmla="*/ 649914 w 996278"/>
                        <a:gd name="connsiteY55" fmla="*/ 105029 h 681004"/>
                        <a:gd name="connsiteX56" fmla="*/ 641255 w 996278"/>
                        <a:gd name="connsiteY56" fmla="*/ 79052 h 681004"/>
                        <a:gd name="connsiteX57" fmla="*/ 636926 w 996278"/>
                        <a:gd name="connsiteY57" fmla="*/ 66063 h 681004"/>
                        <a:gd name="connsiteX58" fmla="*/ 632596 w 996278"/>
                        <a:gd name="connsiteY58" fmla="*/ 48745 h 681004"/>
                        <a:gd name="connsiteX59" fmla="*/ 623937 w 996278"/>
                        <a:gd name="connsiteY59" fmla="*/ 35756 h 681004"/>
                        <a:gd name="connsiteX60" fmla="*/ 658573 w 996278"/>
                        <a:gd name="connsiteY60" fmla="*/ 27097 h 681004"/>
                        <a:gd name="connsiteX61" fmla="*/ 667233 w 996278"/>
                        <a:gd name="connsiteY61" fmla="*/ 35756 h 681004"/>
                        <a:gd name="connsiteX62" fmla="*/ 693210 w 996278"/>
                        <a:gd name="connsiteY62" fmla="*/ 44416 h 681004"/>
                        <a:gd name="connsiteX63" fmla="*/ 697539 w 996278"/>
                        <a:gd name="connsiteY63" fmla="*/ 57404 h 681004"/>
                        <a:gd name="connsiteX64" fmla="*/ 701869 w 996278"/>
                        <a:gd name="connsiteY64" fmla="*/ 74722 h 681004"/>
                        <a:gd name="connsiteX65" fmla="*/ 714858 w 996278"/>
                        <a:gd name="connsiteY65" fmla="*/ 83381 h 681004"/>
                        <a:gd name="connsiteX66" fmla="*/ 723517 w 996278"/>
                        <a:gd name="connsiteY66" fmla="*/ 92041 h 681004"/>
                        <a:gd name="connsiteX67" fmla="*/ 727846 w 996278"/>
                        <a:gd name="connsiteY67" fmla="*/ 105029 h 681004"/>
                        <a:gd name="connsiteX68" fmla="*/ 736505 w 996278"/>
                        <a:gd name="connsiteY68" fmla="*/ 118018 h 681004"/>
                        <a:gd name="connsiteX69" fmla="*/ 727846 w 996278"/>
                        <a:gd name="connsiteY69" fmla="*/ 165643 h 681004"/>
                        <a:gd name="connsiteX70" fmla="*/ 740835 w 996278"/>
                        <a:gd name="connsiteY70" fmla="*/ 182961 h 681004"/>
                        <a:gd name="connsiteX71" fmla="*/ 766812 w 996278"/>
                        <a:gd name="connsiteY71" fmla="*/ 200279 h 681004"/>
                        <a:gd name="connsiteX72" fmla="*/ 779801 w 996278"/>
                        <a:gd name="connsiteY72" fmla="*/ 239245 h 681004"/>
                        <a:gd name="connsiteX73" fmla="*/ 784130 w 996278"/>
                        <a:gd name="connsiteY73" fmla="*/ 252234 h 681004"/>
                        <a:gd name="connsiteX74" fmla="*/ 779801 w 996278"/>
                        <a:gd name="connsiteY74" fmla="*/ 295529 h 681004"/>
                        <a:gd name="connsiteX75" fmla="*/ 766812 w 996278"/>
                        <a:gd name="connsiteY75" fmla="*/ 299859 h 681004"/>
                        <a:gd name="connsiteX76" fmla="*/ 758153 w 996278"/>
                        <a:gd name="connsiteY76" fmla="*/ 312847 h 681004"/>
                        <a:gd name="connsiteX77" fmla="*/ 762483 w 996278"/>
                        <a:gd name="connsiteY77" fmla="*/ 325836 h 681004"/>
                        <a:gd name="connsiteX78" fmla="*/ 779801 w 996278"/>
                        <a:gd name="connsiteY78" fmla="*/ 330166 h 681004"/>
                        <a:gd name="connsiteX79" fmla="*/ 792789 w 996278"/>
                        <a:gd name="connsiteY79" fmla="*/ 334495 h 681004"/>
                        <a:gd name="connsiteX80" fmla="*/ 814437 w 996278"/>
                        <a:gd name="connsiteY80" fmla="*/ 360472 h 681004"/>
                        <a:gd name="connsiteX81" fmla="*/ 818767 w 996278"/>
                        <a:gd name="connsiteY81" fmla="*/ 373461 h 681004"/>
                        <a:gd name="connsiteX82" fmla="*/ 823096 w 996278"/>
                        <a:gd name="connsiteY82" fmla="*/ 395109 h 681004"/>
                        <a:gd name="connsiteX83" fmla="*/ 849073 w 996278"/>
                        <a:gd name="connsiteY83" fmla="*/ 408097 h 681004"/>
                        <a:gd name="connsiteX84" fmla="*/ 862062 w 996278"/>
                        <a:gd name="connsiteY84" fmla="*/ 399438 h 681004"/>
                        <a:gd name="connsiteX85" fmla="*/ 905358 w 996278"/>
                        <a:gd name="connsiteY85" fmla="*/ 408097 h 681004"/>
                        <a:gd name="connsiteX86" fmla="*/ 952983 w 996278"/>
                        <a:gd name="connsiteY86" fmla="*/ 412427 h 681004"/>
                        <a:gd name="connsiteX87" fmla="*/ 974630 w 996278"/>
                        <a:gd name="connsiteY87" fmla="*/ 434075 h 681004"/>
                        <a:gd name="connsiteX88" fmla="*/ 983289 w 996278"/>
                        <a:gd name="connsiteY88" fmla="*/ 468711 h 681004"/>
                        <a:gd name="connsiteX89" fmla="*/ 996278 w 996278"/>
                        <a:gd name="connsiteY89" fmla="*/ 494688 h 681004"/>
                        <a:gd name="connsiteX90" fmla="*/ 970301 w 996278"/>
                        <a:gd name="connsiteY90" fmla="*/ 507677 h 681004"/>
                        <a:gd name="connsiteX91" fmla="*/ 961642 w 996278"/>
                        <a:gd name="connsiteY91" fmla="*/ 520666 h 681004"/>
                        <a:gd name="connsiteX92" fmla="*/ 957312 w 996278"/>
                        <a:gd name="connsiteY92" fmla="*/ 533654 h 681004"/>
                        <a:gd name="connsiteX93" fmla="*/ 944323 w 996278"/>
                        <a:gd name="connsiteY93" fmla="*/ 542313 h 681004"/>
                        <a:gd name="connsiteX94" fmla="*/ 914017 w 996278"/>
                        <a:gd name="connsiteY94" fmla="*/ 550972 h 681004"/>
                        <a:gd name="connsiteX95" fmla="*/ 909687 w 996278"/>
                        <a:gd name="connsiteY95" fmla="*/ 568291 h 681004"/>
                        <a:gd name="connsiteX96" fmla="*/ 870721 w 996278"/>
                        <a:gd name="connsiteY96" fmla="*/ 550972 h 681004"/>
                        <a:gd name="connsiteX97" fmla="*/ 844744 w 996278"/>
                        <a:gd name="connsiteY97" fmla="*/ 542313 h 681004"/>
                        <a:gd name="connsiteX98" fmla="*/ 823096 w 996278"/>
                        <a:gd name="connsiteY98" fmla="*/ 576950 h 681004"/>
                        <a:gd name="connsiteX99" fmla="*/ 801448 w 996278"/>
                        <a:gd name="connsiteY99" fmla="*/ 555302 h 681004"/>
                        <a:gd name="connsiteX100" fmla="*/ 775471 w 996278"/>
                        <a:gd name="connsiteY100" fmla="*/ 529325 h 681004"/>
                        <a:gd name="connsiteX101" fmla="*/ 771142 w 996278"/>
                        <a:gd name="connsiteY101" fmla="*/ 512006 h 681004"/>
                        <a:gd name="connsiteX102" fmla="*/ 749494 w 996278"/>
                        <a:gd name="connsiteY102" fmla="*/ 490359 h 681004"/>
                        <a:gd name="connsiteX103" fmla="*/ 736505 w 996278"/>
                        <a:gd name="connsiteY103" fmla="*/ 486029 h 681004"/>
                        <a:gd name="connsiteX104" fmla="*/ 732176 w 996278"/>
                        <a:gd name="connsiteY104" fmla="*/ 460052 h 681004"/>
                        <a:gd name="connsiteX105" fmla="*/ 671562 w 996278"/>
                        <a:gd name="connsiteY105" fmla="*/ 421086 h 681004"/>
                        <a:gd name="connsiteX106" fmla="*/ 658573 w 996278"/>
                        <a:gd name="connsiteY106" fmla="*/ 416756 h 681004"/>
                        <a:gd name="connsiteX107" fmla="*/ 632596 w 996278"/>
                        <a:gd name="connsiteY107" fmla="*/ 399438 h 681004"/>
                        <a:gd name="connsiteX108" fmla="*/ 602289 w 996278"/>
                        <a:gd name="connsiteY108" fmla="*/ 403768 h 681004"/>
                        <a:gd name="connsiteX109" fmla="*/ 597960 w 996278"/>
                        <a:gd name="connsiteY109" fmla="*/ 416756 h 681004"/>
                        <a:gd name="connsiteX110" fmla="*/ 589301 w 996278"/>
                        <a:gd name="connsiteY110" fmla="*/ 425416 h 681004"/>
                        <a:gd name="connsiteX111" fmla="*/ 593630 w 996278"/>
                        <a:gd name="connsiteY111" fmla="*/ 438404 h 681004"/>
                        <a:gd name="connsiteX112" fmla="*/ 602289 w 996278"/>
                        <a:gd name="connsiteY112" fmla="*/ 451393 h 681004"/>
                        <a:gd name="connsiteX113" fmla="*/ 580642 w 996278"/>
                        <a:gd name="connsiteY113" fmla="*/ 468711 h 681004"/>
                        <a:gd name="connsiteX114" fmla="*/ 567653 w 996278"/>
                        <a:gd name="connsiteY114" fmla="*/ 477370 h 681004"/>
                        <a:gd name="connsiteX115" fmla="*/ 541676 w 996278"/>
                        <a:gd name="connsiteY115" fmla="*/ 503347 h 681004"/>
                        <a:gd name="connsiteX116" fmla="*/ 515698 w 996278"/>
                        <a:gd name="connsiteY116" fmla="*/ 516336 h 681004"/>
                        <a:gd name="connsiteX117" fmla="*/ 507039 w 996278"/>
                        <a:gd name="connsiteY117" fmla="*/ 563961 h 681004"/>
                        <a:gd name="connsiteX118" fmla="*/ 498380 w 996278"/>
                        <a:gd name="connsiteY118" fmla="*/ 589938 h 681004"/>
                        <a:gd name="connsiteX119" fmla="*/ 494051 w 996278"/>
                        <a:gd name="connsiteY119" fmla="*/ 602927 h 681004"/>
                        <a:gd name="connsiteX120" fmla="*/ 459414 w 996278"/>
                        <a:gd name="connsiteY120" fmla="*/ 611586 h 681004"/>
                        <a:gd name="connsiteX121" fmla="*/ 429108 w 996278"/>
                        <a:gd name="connsiteY121" fmla="*/ 633234 h 681004"/>
                        <a:gd name="connsiteX122" fmla="*/ 407460 w 996278"/>
                        <a:gd name="connsiteY122" fmla="*/ 659211 h 681004"/>
                        <a:gd name="connsiteX123" fmla="*/ 385812 w 996278"/>
                        <a:gd name="connsiteY123" fmla="*/ 663541 h 681004"/>
                        <a:gd name="connsiteX124" fmla="*/ 346846 w 996278"/>
                        <a:gd name="connsiteY124" fmla="*/ 676529 h 681004"/>
                        <a:gd name="connsiteX125" fmla="*/ 338187 w 996278"/>
                        <a:gd name="connsiteY125" fmla="*/ 663541 h 681004"/>
                        <a:gd name="connsiteX126" fmla="*/ 320869 w 996278"/>
                        <a:gd name="connsiteY126" fmla="*/ 641893 h 681004"/>
                        <a:gd name="connsiteX127" fmla="*/ 316539 w 996278"/>
                        <a:gd name="connsiteY127" fmla="*/ 628904 h 681004"/>
                        <a:gd name="connsiteX128" fmla="*/ 312210 w 996278"/>
                        <a:gd name="connsiteY128" fmla="*/ 542313 h 681004"/>
                        <a:gd name="connsiteX129" fmla="*/ 299221 w 996278"/>
                        <a:gd name="connsiteY129" fmla="*/ 533654 h 681004"/>
                        <a:gd name="connsiteX130" fmla="*/ 286233 w 996278"/>
                        <a:gd name="connsiteY130" fmla="*/ 529325 h 681004"/>
                        <a:gd name="connsiteX131" fmla="*/ 264585 w 996278"/>
                        <a:gd name="connsiteY131" fmla="*/ 499018 h 681004"/>
                        <a:gd name="connsiteX132" fmla="*/ 260255 w 996278"/>
                        <a:gd name="connsiteY132" fmla="*/ 451393 h 681004"/>
                        <a:gd name="connsiteX133" fmla="*/ 255926 w 996278"/>
                        <a:gd name="connsiteY133" fmla="*/ 438404 h 681004"/>
                        <a:gd name="connsiteX134" fmla="*/ 238608 w 996278"/>
                        <a:gd name="connsiteY134" fmla="*/ 425416 h 681004"/>
                        <a:gd name="connsiteX135" fmla="*/ 234278 w 996278"/>
                        <a:gd name="connsiteY135" fmla="*/ 412427 h 681004"/>
                        <a:gd name="connsiteX136" fmla="*/ 208301 w 996278"/>
                        <a:gd name="connsiteY136" fmla="*/ 382120 h 681004"/>
                        <a:gd name="connsiteX137" fmla="*/ 195312 w 996278"/>
                        <a:gd name="connsiteY137" fmla="*/ 386450 h 681004"/>
                        <a:gd name="connsiteX138" fmla="*/ 182323 w 996278"/>
                        <a:gd name="connsiteY138" fmla="*/ 382120 h 681004"/>
                        <a:gd name="connsiteX139" fmla="*/ 177994 w 996278"/>
                        <a:gd name="connsiteY139" fmla="*/ 364802 h 681004"/>
                        <a:gd name="connsiteX140" fmla="*/ 173664 w 996278"/>
                        <a:gd name="connsiteY140" fmla="*/ 343154 h 681004"/>
                        <a:gd name="connsiteX141" fmla="*/ 160676 w 996278"/>
                        <a:gd name="connsiteY141" fmla="*/ 334495 h 681004"/>
                        <a:gd name="connsiteX142" fmla="*/ 134698 w 996278"/>
                        <a:gd name="connsiteY142" fmla="*/ 325836 h 681004"/>
                        <a:gd name="connsiteX143" fmla="*/ 108721 w 996278"/>
                        <a:gd name="connsiteY143" fmla="*/ 312847 h 681004"/>
                        <a:gd name="connsiteX144" fmla="*/ 95733 w 996278"/>
                        <a:gd name="connsiteY144" fmla="*/ 308518 h 6810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</a:cxnLst>
                      <a:rect l="l" t="t" r="r" b="b"/>
                      <a:pathLst>
                        <a:path w="996278" h="681004">
                          <a:moveTo>
                            <a:pt x="95733" y="308518"/>
                          </a:moveTo>
                          <a:cubicBezTo>
                            <a:pt x="92125" y="302745"/>
                            <a:pt x="92641" y="287121"/>
                            <a:pt x="87073" y="278211"/>
                          </a:cubicBezTo>
                          <a:cubicBezTo>
                            <a:pt x="84654" y="274341"/>
                            <a:pt x="74901" y="278371"/>
                            <a:pt x="74085" y="273881"/>
                          </a:cubicBezTo>
                          <a:cubicBezTo>
                            <a:pt x="70145" y="252212"/>
                            <a:pt x="76572" y="236111"/>
                            <a:pt x="82744" y="217597"/>
                          </a:cubicBezTo>
                          <a:cubicBezTo>
                            <a:pt x="78414" y="213268"/>
                            <a:pt x="74588" y="208368"/>
                            <a:pt x="69755" y="204609"/>
                          </a:cubicBezTo>
                          <a:cubicBezTo>
                            <a:pt x="61540" y="198220"/>
                            <a:pt x="43778" y="187291"/>
                            <a:pt x="43778" y="187291"/>
                          </a:cubicBezTo>
                          <a:cubicBezTo>
                            <a:pt x="42335" y="182961"/>
                            <a:pt x="40051" y="178826"/>
                            <a:pt x="39448" y="174302"/>
                          </a:cubicBezTo>
                          <a:cubicBezTo>
                            <a:pt x="30031" y="103675"/>
                            <a:pt x="41852" y="142542"/>
                            <a:pt x="30789" y="109359"/>
                          </a:cubicBezTo>
                          <a:cubicBezTo>
                            <a:pt x="34125" y="99351"/>
                            <a:pt x="39975" y="89551"/>
                            <a:pt x="30789" y="79052"/>
                          </a:cubicBezTo>
                          <a:cubicBezTo>
                            <a:pt x="23936" y="71220"/>
                            <a:pt x="4812" y="61734"/>
                            <a:pt x="4812" y="61734"/>
                          </a:cubicBezTo>
                          <a:cubicBezTo>
                            <a:pt x="-6407" y="28072"/>
                            <a:pt x="-1914" y="55536"/>
                            <a:pt x="61096" y="44416"/>
                          </a:cubicBezTo>
                          <a:cubicBezTo>
                            <a:pt x="66221" y="43512"/>
                            <a:pt x="69755" y="38643"/>
                            <a:pt x="74085" y="35756"/>
                          </a:cubicBezTo>
                          <a:cubicBezTo>
                            <a:pt x="75528" y="31427"/>
                            <a:pt x="77307" y="27195"/>
                            <a:pt x="78414" y="22768"/>
                          </a:cubicBezTo>
                          <a:cubicBezTo>
                            <a:pt x="80199" y="15629"/>
                            <a:pt x="76998" y="5717"/>
                            <a:pt x="82744" y="1120"/>
                          </a:cubicBezTo>
                          <a:cubicBezTo>
                            <a:pt x="87390" y="-2597"/>
                            <a:pt x="94289" y="4007"/>
                            <a:pt x="100062" y="5450"/>
                          </a:cubicBezTo>
                          <a:cubicBezTo>
                            <a:pt x="129266" y="34654"/>
                            <a:pt x="114422" y="27555"/>
                            <a:pt x="139028" y="35756"/>
                          </a:cubicBezTo>
                          <a:cubicBezTo>
                            <a:pt x="141914" y="38643"/>
                            <a:pt x="145587" y="40916"/>
                            <a:pt x="147687" y="44416"/>
                          </a:cubicBezTo>
                          <a:cubicBezTo>
                            <a:pt x="150035" y="48329"/>
                            <a:pt x="152017" y="52840"/>
                            <a:pt x="152017" y="57404"/>
                          </a:cubicBezTo>
                          <a:cubicBezTo>
                            <a:pt x="152017" y="108603"/>
                            <a:pt x="153043" y="101948"/>
                            <a:pt x="143358" y="131006"/>
                          </a:cubicBezTo>
                          <a:cubicBezTo>
                            <a:pt x="144801" y="141108"/>
                            <a:pt x="145686" y="151306"/>
                            <a:pt x="147687" y="161313"/>
                          </a:cubicBezTo>
                          <a:cubicBezTo>
                            <a:pt x="148582" y="165788"/>
                            <a:pt x="148453" y="171451"/>
                            <a:pt x="152017" y="174302"/>
                          </a:cubicBezTo>
                          <a:cubicBezTo>
                            <a:pt x="156663" y="178019"/>
                            <a:pt x="163562" y="177188"/>
                            <a:pt x="169335" y="178631"/>
                          </a:cubicBezTo>
                          <a:cubicBezTo>
                            <a:pt x="173664" y="181518"/>
                            <a:pt x="177669" y="184964"/>
                            <a:pt x="182323" y="187291"/>
                          </a:cubicBezTo>
                          <a:cubicBezTo>
                            <a:pt x="186405" y="189332"/>
                            <a:pt x="191515" y="189089"/>
                            <a:pt x="195312" y="191620"/>
                          </a:cubicBezTo>
                          <a:cubicBezTo>
                            <a:pt x="200407" y="195016"/>
                            <a:pt x="203971" y="200279"/>
                            <a:pt x="208301" y="204609"/>
                          </a:cubicBezTo>
                          <a:cubicBezTo>
                            <a:pt x="209744" y="211825"/>
                            <a:pt x="209585" y="219557"/>
                            <a:pt x="212630" y="226256"/>
                          </a:cubicBezTo>
                          <a:cubicBezTo>
                            <a:pt x="216936" y="235730"/>
                            <a:pt x="229948" y="252234"/>
                            <a:pt x="229948" y="252234"/>
                          </a:cubicBezTo>
                          <a:cubicBezTo>
                            <a:pt x="235721" y="250791"/>
                            <a:pt x="242392" y="251316"/>
                            <a:pt x="247267" y="247904"/>
                          </a:cubicBezTo>
                          <a:cubicBezTo>
                            <a:pt x="257299" y="240882"/>
                            <a:pt x="262291" y="227403"/>
                            <a:pt x="273244" y="221927"/>
                          </a:cubicBezTo>
                          <a:cubicBezTo>
                            <a:pt x="279017" y="219041"/>
                            <a:pt x="284570" y="215665"/>
                            <a:pt x="290562" y="213268"/>
                          </a:cubicBezTo>
                          <a:cubicBezTo>
                            <a:pt x="299037" y="209878"/>
                            <a:pt x="316539" y="204609"/>
                            <a:pt x="316539" y="204609"/>
                          </a:cubicBezTo>
                          <a:cubicBezTo>
                            <a:pt x="317982" y="200279"/>
                            <a:pt x="317642" y="194847"/>
                            <a:pt x="320869" y="191620"/>
                          </a:cubicBezTo>
                          <a:cubicBezTo>
                            <a:pt x="331693" y="180797"/>
                            <a:pt x="351177" y="193064"/>
                            <a:pt x="359835" y="195950"/>
                          </a:cubicBezTo>
                          <a:cubicBezTo>
                            <a:pt x="364164" y="200279"/>
                            <a:pt x="369427" y="203844"/>
                            <a:pt x="372823" y="208938"/>
                          </a:cubicBezTo>
                          <a:cubicBezTo>
                            <a:pt x="375355" y="212735"/>
                            <a:pt x="373926" y="218700"/>
                            <a:pt x="377153" y="221927"/>
                          </a:cubicBezTo>
                          <a:cubicBezTo>
                            <a:pt x="380380" y="225154"/>
                            <a:pt x="385595" y="225861"/>
                            <a:pt x="390142" y="226256"/>
                          </a:cubicBezTo>
                          <a:cubicBezTo>
                            <a:pt x="418933" y="228760"/>
                            <a:pt x="447869" y="229143"/>
                            <a:pt x="476733" y="230586"/>
                          </a:cubicBezTo>
                          <a:lnTo>
                            <a:pt x="485392" y="256563"/>
                          </a:lnTo>
                          <a:cubicBezTo>
                            <a:pt x="486835" y="260893"/>
                            <a:pt x="487189" y="265755"/>
                            <a:pt x="489721" y="269552"/>
                          </a:cubicBezTo>
                          <a:lnTo>
                            <a:pt x="507039" y="295529"/>
                          </a:lnTo>
                          <a:cubicBezTo>
                            <a:pt x="511369" y="294086"/>
                            <a:pt x="515946" y="293241"/>
                            <a:pt x="520028" y="291200"/>
                          </a:cubicBezTo>
                          <a:cubicBezTo>
                            <a:pt x="524682" y="288873"/>
                            <a:pt x="528234" y="284591"/>
                            <a:pt x="533017" y="282541"/>
                          </a:cubicBezTo>
                          <a:cubicBezTo>
                            <a:pt x="538486" y="280197"/>
                            <a:pt x="544562" y="279654"/>
                            <a:pt x="550335" y="278211"/>
                          </a:cubicBezTo>
                          <a:cubicBezTo>
                            <a:pt x="561880" y="279654"/>
                            <a:pt x="573594" y="280103"/>
                            <a:pt x="584971" y="282541"/>
                          </a:cubicBezTo>
                          <a:cubicBezTo>
                            <a:pt x="593896" y="284454"/>
                            <a:pt x="610948" y="291200"/>
                            <a:pt x="610948" y="291200"/>
                          </a:cubicBezTo>
                          <a:cubicBezTo>
                            <a:pt x="613835" y="288314"/>
                            <a:pt x="618175" y="286363"/>
                            <a:pt x="619608" y="282541"/>
                          </a:cubicBezTo>
                          <a:cubicBezTo>
                            <a:pt x="622690" y="274321"/>
                            <a:pt x="617376" y="262395"/>
                            <a:pt x="623937" y="256563"/>
                          </a:cubicBezTo>
                          <a:cubicBezTo>
                            <a:pt x="632831" y="248656"/>
                            <a:pt x="658573" y="247904"/>
                            <a:pt x="658573" y="247904"/>
                          </a:cubicBezTo>
                          <a:cubicBezTo>
                            <a:pt x="661460" y="245018"/>
                            <a:pt x="664045" y="241795"/>
                            <a:pt x="667233" y="239245"/>
                          </a:cubicBezTo>
                          <a:cubicBezTo>
                            <a:pt x="671296" y="235995"/>
                            <a:pt x="677335" y="234915"/>
                            <a:pt x="680221" y="230586"/>
                          </a:cubicBezTo>
                          <a:cubicBezTo>
                            <a:pt x="683522" y="225635"/>
                            <a:pt x="683108" y="219041"/>
                            <a:pt x="684551" y="213268"/>
                          </a:cubicBezTo>
                          <a:cubicBezTo>
                            <a:pt x="683108" y="204609"/>
                            <a:pt x="683303" y="195511"/>
                            <a:pt x="680221" y="187291"/>
                          </a:cubicBezTo>
                          <a:cubicBezTo>
                            <a:pt x="678788" y="183469"/>
                            <a:pt x="673388" y="182282"/>
                            <a:pt x="671562" y="178631"/>
                          </a:cubicBezTo>
                          <a:cubicBezTo>
                            <a:pt x="667480" y="170467"/>
                            <a:pt x="662903" y="152654"/>
                            <a:pt x="662903" y="152654"/>
                          </a:cubicBezTo>
                          <a:cubicBezTo>
                            <a:pt x="661460" y="141109"/>
                            <a:pt x="661635" y="129243"/>
                            <a:pt x="658573" y="118018"/>
                          </a:cubicBezTo>
                          <a:cubicBezTo>
                            <a:pt x="657204" y="112998"/>
                            <a:pt x="652027" y="109784"/>
                            <a:pt x="649914" y="105029"/>
                          </a:cubicBezTo>
                          <a:cubicBezTo>
                            <a:pt x="646207" y="96688"/>
                            <a:pt x="644141" y="87711"/>
                            <a:pt x="641255" y="79052"/>
                          </a:cubicBezTo>
                          <a:cubicBezTo>
                            <a:pt x="639812" y="74722"/>
                            <a:pt x="638033" y="70491"/>
                            <a:pt x="636926" y="66063"/>
                          </a:cubicBezTo>
                          <a:cubicBezTo>
                            <a:pt x="635483" y="60290"/>
                            <a:pt x="634940" y="54214"/>
                            <a:pt x="632596" y="48745"/>
                          </a:cubicBezTo>
                          <a:cubicBezTo>
                            <a:pt x="630546" y="43962"/>
                            <a:pt x="626823" y="40086"/>
                            <a:pt x="623937" y="35756"/>
                          </a:cubicBezTo>
                          <a:cubicBezTo>
                            <a:pt x="616376" y="13071"/>
                            <a:pt x="612495" y="14531"/>
                            <a:pt x="658573" y="27097"/>
                          </a:cubicBezTo>
                          <a:cubicBezTo>
                            <a:pt x="662511" y="28171"/>
                            <a:pt x="663582" y="33930"/>
                            <a:pt x="667233" y="35756"/>
                          </a:cubicBezTo>
                          <a:cubicBezTo>
                            <a:pt x="675397" y="39838"/>
                            <a:pt x="693210" y="44416"/>
                            <a:pt x="693210" y="44416"/>
                          </a:cubicBezTo>
                          <a:cubicBezTo>
                            <a:pt x="694653" y="48745"/>
                            <a:pt x="696285" y="53016"/>
                            <a:pt x="697539" y="57404"/>
                          </a:cubicBezTo>
                          <a:cubicBezTo>
                            <a:pt x="699174" y="63125"/>
                            <a:pt x="698568" y="69771"/>
                            <a:pt x="701869" y="74722"/>
                          </a:cubicBezTo>
                          <a:cubicBezTo>
                            <a:pt x="704756" y="79052"/>
                            <a:pt x="710795" y="80130"/>
                            <a:pt x="714858" y="83381"/>
                          </a:cubicBezTo>
                          <a:cubicBezTo>
                            <a:pt x="718046" y="85931"/>
                            <a:pt x="720631" y="89154"/>
                            <a:pt x="723517" y="92041"/>
                          </a:cubicBezTo>
                          <a:cubicBezTo>
                            <a:pt x="724960" y="96370"/>
                            <a:pt x="725805" y="100947"/>
                            <a:pt x="727846" y="105029"/>
                          </a:cubicBezTo>
                          <a:cubicBezTo>
                            <a:pt x="730173" y="109683"/>
                            <a:pt x="736034" y="112836"/>
                            <a:pt x="736505" y="118018"/>
                          </a:cubicBezTo>
                          <a:cubicBezTo>
                            <a:pt x="738254" y="137253"/>
                            <a:pt x="733250" y="149434"/>
                            <a:pt x="727846" y="165643"/>
                          </a:cubicBezTo>
                          <a:cubicBezTo>
                            <a:pt x="732176" y="171416"/>
                            <a:pt x="735442" y="178167"/>
                            <a:pt x="740835" y="182961"/>
                          </a:cubicBezTo>
                          <a:cubicBezTo>
                            <a:pt x="748613" y="189875"/>
                            <a:pt x="766812" y="200279"/>
                            <a:pt x="766812" y="200279"/>
                          </a:cubicBezTo>
                          <a:lnTo>
                            <a:pt x="779801" y="239245"/>
                          </a:lnTo>
                          <a:lnTo>
                            <a:pt x="784130" y="252234"/>
                          </a:lnTo>
                          <a:cubicBezTo>
                            <a:pt x="782687" y="266666"/>
                            <a:pt x="784757" y="281899"/>
                            <a:pt x="779801" y="295529"/>
                          </a:cubicBezTo>
                          <a:cubicBezTo>
                            <a:pt x="778241" y="299818"/>
                            <a:pt x="770376" y="297008"/>
                            <a:pt x="766812" y="299859"/>
                          </a:cubicBezTo>
                          <a:cubicBezTo>
                            <a:pt x="762749" y="303109"/>
                            <a:pt x="761039" y="308518"/>
                            <a:pt x="758153" y="312847"/>
                          </a:cubicBezTo>
                          <a:cubicBezTo>
                            <a:pt x="759596" y="317177"/>
                            <a:pt x="758919" y="322985"/>
                            <a:pt x="762483" y="325836"/>
                          </a:cubicBezTo>
                          <a:cubicBezTo>
                            <a:pt x="767129" y="329553"/>
                            <a:pt x="774080" y="328531"/>
                            <a:pt x="779801" y="330166"/>
                          </a:cubicBezTo>
                          <a:cubicBezTo>
                            <a:pt x="784189" y="331420"/>
                            <a:pt x="788460" y="333052"/>
                            <a:pt x="792789" y="334495"/>
                          </a:cubicBezTo>
                          <a:cubicBezTo>
                            <a:pt x="802364" y="344070"/>
                            <a:pt x="808409" y="348417"/>
                            <a:pt x="814437" y="360472"/>
                          </a:cubicBezTo>
                          <a:cubicBezTo>
                            <a:pt x="816478" y="364554"/>
                            <a:pt x="817660" y="369033"/>
                            <a:pt x="818767" y="373461"/>
                          </a:cubicBezTo>
                          <a:cubicBezTo>
                            <a:pt x="820552" y="380600"/>
                            <a:pt x="819445" y="388720"/>
                            <a:pt x="823096" y="395109"/>
                          </a:cubicBezTo>
                          <a:cubicBezTo>
                            <a:pt x="827046" y="402021"/>
                            <a:pt x="842406" y="405875"/>
                            <a:pt x="849073" y="408097"/>
                          </a:cubicBezTo>
                          <a:cubicBezTo>
                            <a:pt x="853403" y="405211"/>
                            <a:pt x="856884" y="399956"/>
                            <a:pt x="862062" y="399438"/>
                          </a:cubicBezTo>
                          <a:cubicBezTo>
                            <a:pt x="901811" y="395464"/>
                            <a:pt x="880486" y="404544"/>
                            <a:pt x="905358" y="408097"/>
                          </a:cubicBezTo>
                          <a:cubicBezTo>
                            <a:pt x="921138" y="410351"/>
                            <a:pt x="937108" y="410984"/>
                            <a:pt x="952983" y="412427"/>
                          </a:cubicBezTo>
                          <a:cubicBezTo>
                            <a:pt x="963567" y="419483"/>
                            <a:pt x="969819" y="421246"/>
                            <a:pt x="974630" y="434075"/>
                          </a:cubicBezTo>
                          <a:cubicBezTo>
                            <a:pt x="982037" y="453827"/>
                            <a:pt x="975280" y="452692"/>
                            <a:pt x="983289" y="468711"/>
                          </a:cubicBezTo>
                          <a:cubicBezTo>
                            <a:pt x="1000079" y="502294"/>
                            <a:pt x="985391" y="462033"/>
                            <a:pt x="996278" y="494688"/>
                          </a:cubicBezTo>
                          <a:cubicBezTo>
                            <a:pt x="985714" y="498209"/>
                            <a:pt x="978693" y="499284"/>
                            <a:pt x="970301" y="507677"/>
                          </a:cubicBezTo>
                          <a:cubicBezTo>
                            <a:pt x="966622" y="511357"/>
                            <a:pt x="963969" y="516012"/>
                            <a:pt x="961642" y="520666"/>
                          </a:cubicBezTo>
                          <a:cubicBezTo>
                            <a:pt x="959601" y="524748"/>
                            <a:pt x="960163" y="530091"/>
                            <a:pt x="957312" y="533654"/>
                          </a:cubicBezTo>
                          <a:cubicBezTo>
                            <a:pt x="954061" y="537717"/>
                            <a:pt x="948977" y="539986"/>
                            <a:pt x="944323" y="542313"/>
                          </a:cubicBezTo>
                          <a:cubicBezTo>
                            <a:pt x="938107" y="545421"/>
                            <a:pt x="919572" y="549583"/>
                            <a:pt x="914017" y="550972"/>
                          </a:cubicBezTo>
                          <a:cubicBezTo>
                            <a:pt x="912574" y="556745"/>
                            <a:pt x="915409" y="566656"/>
                            <a:pt x="909687" y="568291"/>
                          </a:cubicBezTo>
                          <a:cubicBezTo>
                            <a:pt x="893997" y="572774"/>
                            <a:pt x="882626" y="556263"/>
                            <a:pt x="870721" y="550972"/>
                          </a:cubicBezTo>
                          <a:cubicBezTo>
                            <a:pt x="862380" y="547265"/>
                            <a:pt x="844744" y="542313"/>
                            <a:pt x="844744" y="542313"/>
                          </a:cubicBezTo>
                          <a:cubicBezTo>
                            <a:pt x="834440" y="573228"/>
                            <a:pt x="843680" y="563228"/>
                            <a:pt x="823096" y="576950"/>
                          </a:cubicBezTo>
                          <a:cubicBezTo>
                            <a:pt x="796334" y="559108"/>
                            <a:pt x="822440" y="578918"/>
                            <a:pt x="801448" y="555302"/>
                          </a:cubicBezTo>
                          <a:cubicBezTo>
                            <a:pt x="793312" y="546150"/>
                            <a:pt x="775471" y="529325"/>
                            <a:pt x="775471" y="529325"/>
                          </a:cubicBezTo>
                          <a:cubicBezTo>
                            <a:pt x="774028" y="523552"/>
                            <a:pt x="773486" y="517476"/>
                            <a:pt x="771142" y="512006"/>
                          </a:cubicBezTo>
                          <a:cubicBezTo>
                            <a:pt x="766419" y="500986"/>
                            <a:pt x="759989" y="495607"/>
                            <a:pt x="749494" y="490359"/>
                          </a:cubicBezTo>
                          <a:cubicBezTo>
                            <a:pt x="745412" y="488318"/>
                            <a:pt x="740835" y="487472"/>
                            <a:pt x="736505" y="486029"/>
                          </a:cubicBezTo>
                          <a:cubicBezTo>
                            <a:pt x="735062" y="477370"/>
                            <a:pt x="734015" y="468636"/>
                            <a:pt x="732176" y="460052"/>
                          </a:cubicBezTo>
                          <a:cubicBezTo>
                            <a:pt x="721175" y="408713"/>
                            <a:pt x="732641" y="426176"/>
                            <a:pt x="671562" y="421086"/>
                          </a:cubicBezTo>
                          <a:cubicBezTo>
                            <a:pt x="667232" y="419643"/>
                            <a:pt x="662563" y="418972"/>
                            <a:pt x="658573" y="416756"/>
                          </a:cubicBezTo>
                          <a:cubicBezTo>
                            <a:pt x="649476" y="411702"/>
                            <a:pt x="632596" y="399438"/>
                            <a:pt x="632596" y="399438"/>
                          </a:cubicBezTo>
                          <a:cubicBezTo>
                            <a:pt x="622494" y="400881"/>
                            <a:pt x="611417" y="399204"/>
                            <a:pt x="602289" y="403768"/>
                          </a:cubicBezTo>
                          <a:cubicBezTo>
                            <a:pt x="598207" y="405809"/>
                            <a:pt x="600308" y="412843"/>
                            <a:pt x="597960" y="416756"/>
                          </a:cubicBezTo>
                          <a:cubicBezTo>
                            <a:pt x="595860" y="420256"/>
                            <a:pt x="592187" y="422529"/>
                            <a:pt x="589301" y="425416"/>
                          </a:cubicBezTo>
                          <a:cubicBezTo>
                            <a:pt x="590744" y="429745"/>
                            <a:pt x="591589" y="434322"/>
                            <a:pt x="593630" y="438404"/>
                          </a:cubicBezTo>
                          <a:cubicBezTo>
                            <a:pt x="595957" y="443058"/>
                            <a:pt x="602289" y="446189"/>
                            <a:pt x="602289" y="451393"/>
                          </a:cubicBezTo>
                          <a:cubicBezTo>
                            <a:pt x="602289" y="465988"/>
                            <a:pt x="588751" y="464656"/>
                            <a:pt x="580642" y="468711"/>
                          </a:cubicBezTo>
                          <a:cubicBezTo>
                            <a:pt x="575988" y="471038"/>
                            <a:pt x="571542" y="473913"/>
                            <a:pt x="567653" y="477370"/>
                          </a:cubicBezTo>
                          <a:cubicBezTo>
                            <a:pt x="558500" y="485506"/>
                            <a:pt x="553293" y="499474"/>
                            <a:pt x="541676" y="503347"/>
                          </a:cubicBezTo>
                          <a:cubicBezTo>
                            <a:pt x="523751" y="509323"/>
                            <a:pt x="532484" y="505145"/>
                            <a:pt x="515698" y="516336"/>
                          </a:cubicBezTo>
                          <a:cubicBezTo>
                            <a:pt x="503849" y="551890"/>
                            <a:pt x="521729" y="495410"/>
                            <a:pt x="507039" y="563961"/>
                          </a:cubicBezTo>
                          <a:cubicBezTo>
                            <a:pt x="505126" y="572886"/>
                            <a:pt x="501266" y="581279"/>
                            <a:pt x="498380" y="589938"/>
                          </a:cubicBezTo>
                          <a:cubicBezTo>
                            <a:pt x="496937" y="594268"/>
                            <a:pt x="498381" y="601484"/>
                            <a:pt x="494051" y="602927"/>
                          </a:cubicBezTo>
                          <a:cubicBezTo>
                            <a:pt x="474081" y="609583"/>
                            <a:pt x="485537" y="606361"/>
                            <a:pt x="459414" y="611586"/>
                          </a:cubicBezTo>
                          <a:cubicBezTo>
                            <a:pt x="441903" y="620342"/>
                            <a:pt x="441647" y="618187"/>
                            <a:pt x="429108" y="633234"/>
                          </a:cubicBezTo>
                          <a:cubicBezTo>
                            <a:pt x="422007" y="641756"/>
                            <a:pt x="418296" y="653792"/>
                            <a:pt x="407460" y="659211"/>
                          </a:cubicBezTo>
                          <a:cubicBezTo>
                            <a:pt x="400878" y="662502"/>
                            <a:pt x="393028" y="662098"/>
                            <a:pt x="385812" y="663541"/>
                          </a:cubicBezTo>
                          <a:cubicBezTo>
                            <a:pt x="356038" y="683391"/>
                            <a:pt x="369708" y="684150"/>
                            <a:pt x="346846" y="676529"/>
                          </a:cubicBezTo>
                          <a:cubicBezTo>
                            <a:pt x="343960" y="672200"/>
                            <a:pt x="341437" y="667604"/>
                            <a:pt x="338187" y="663541"/>
                          </a:cubicBezTo>
                          <a:cubicBezTo>
                            <a:pt x="327451" y="650121"/>
                            <a:pt x="329751" y="659655"/>
                            <a:pt x="320869" y="641893"/>
                          </a:cubicBezTo>
                          <a:cubicBezTo>
                            <a:pt x="318828" y="637811"/>
                            <a:pt x="317982" y="633234"/>
                            <a:pt x="316539" y="628904"/>
                          </a:cubicBezTo>
                          <a:cubicBezTo>
                            <a:pt x="318102" y="603893"/>
                            <a:pt x="332100" y="566180"/>
                            <a:pt x="312210" y="542313"/>
                          </a:cubicBezTo>
                          <a:cubicBezTo>
                            <a:pt x="308879" y="538316"/>
                            <a:pt x="303875" y="535981"/>
                            <a:pt x="299221" y="533654"/>
                          </a:cubicBezTo>
                          <a:cubicBezTo>
                            <a:pt x="295139" y="531613"/>
                            <a:pt x="290562" y="530768"/>
                            <a:pt x="286233" y="529325"/>
                          </a:cubicBezTo>
                          <a:cubicBezTo>
                            <a:pt x="265687" y="508779"/>
                            <a:pt x="271496" y="519751"/>
                            <a:pt x="264585" y="499018"/>
                          </a:cubicBezTo>
                          <a:cubicBezTo>
                            <a:pt x="263142" y="483143"/>
                            <a:pt x="262509" y="467173"/>
                            <a:pt x="260255" y="451393"/>
                          </a:cubicBezTo>
                          <a:cubicBezTo>
                            <a:pt x="259610" y="446875"/>
                            <a:pt x="258848" y="441910"/>
                            <a:pt x="255926" y="438404"/>
                          </a:cubicBezTo>
                          <a:cubicBezTo>
                            <a:pt x="251307" y="432861"/>
                            <a:pt x="244381" y="429745"/>
                            <a:pt x="238608" y="425416"/>
                          </a:cubicBezTo>
                          <a:cubicBezTo>
                            <a:pt x="237165" y="421086"/>
                            <a:pt x="236319" y="416509"/>
                            <a:pt x="234278" y="412427"/>
                          </a:cubicBezTo>
                          <a:cubicBezTo>
                            <a:pt x="227684" y="399238"/>
                            <a:pt x="218955" y="392774"/>
                            <a:pt x="208301" y="382120"/>
                          </a:cubicBezTo>
                          <a:cubicBezTo>
                            <a:pt x="203971" y="383563"/>
                            <a:pt x="199876" y="386450"/>
                            <a:pt x="195312" y="386450"/>
                          </a:cubicBezTo>
                          <a:cubicBezTo>
                            <a:pt x="190748" y="386450"/>
                            <a:pt x="185174" y="385684"/>
                            <a:pt x="182323" y="382120"/>
                          </a:cubicBezTo>
                          <a:cubicBezTo>
                            <a:pt x="178606" y="377474"/>
                            <a:pt x="179285" y="370611"/>
                            <a:pt x="177994" y="364802"/>
                          </a:cubicBezTo>
                          <a:cubicBezTo>
                            <a:pt x="176398" y="357618"/>
                            <a:pt x="177315" y="349543"/>
                            <a:pt x="173664" y="343154"/>
                          </a:cubicBezTo>
                          <a:cubicBezTo>
                            <a:pt x="171082" y="338636"/>
                            <a:pt x="165431" y="336608"/>
                            <a:pt x="160676" y="334495"/>
                          </a:cubicBezTo>
                          <a:cubicBezTo>
                            <a:pt x="152335" y="330788"/>
                            <a:pt x="142293" y="330899"/>
                            <a:pt x="134698" y="325836"/>
                          </a:cubicBezTo>
                          <a:cubicBezTo>
                            <a:pt x="117913" y="314645"/>
                            <a:pt x="126646" y="318823"/>
                            <a:pt x="108721" y="312847"/>
                          </a:cubicBezTo>
                          <a:cubicBezTo>
                            <a:pt x="98930" y="298161"/>
                            <a:pt x="99341" y="314291"/>
                            <a:pt x="95733" y="308518"/>
                          </a:cubicBezTo>
                          <a:close/>
                        </a:path>
                      </a:pathLst>
                    </a:custGeom>
                    <a:solidFill>
                      <a:srgbClr val="7030A0">
                        <a:alpha val="97000"/>
                      </a:srgbClr>
                    </a:solidFill>
                    <a:ln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es-PE" sz="1000"/>
                    </a:p>
                  </p:txBody>
                </p:sp>
              </p:grpSp>
            </p:grpSp>
            <p:cxnSp>
              <p:nvCxnSpPr>
                <p:cNvPr id="56" name="Conector recto 55">
                  <a:extLst>
                    <a:ext uri="{FF2B5EF4-FFF2-40B4-BE49-F238E27FC236}">
                      <a16:creationId xmlns:a16="http://schemas.microsoft.com/office/drawing/2014/main" id="{927C7F0E-351B-4019-958B-7F2484805E9D}"/>
                    </a:ext>
                  </a:extLst>
                </p:cNvPr>
                <p:cNvCxnSpPr/>
                <p:nvPr/>
              </p:nvCxnSpPr>
              <p:spPr>
                <a:xfrm>
                  <a:off x="6959510" y="3928625"/>
                  <a:ext cx="1645976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Marcador de contenido 2">
                  <a:extLst>
                    <a:ext uri="{FF2B5EF4-FFF2-40B4-BE49-F238E27FC236}">
                      <a16:creationId xmlns:a16="http://schemas.microsoft.com/office/drawing/2014/main" id="{F8723F16-D068-442E-AC60-510832DAA06D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707669" y="3167684"/>
                  <a:ext cx="1740383" cy="3257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9pPr>
                </a:lstStyle>
                <a:p>
                  <a:pPr algn="ctr" defTabSz="914400" ea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</a:pPr>
                  <a:r>
                    <a:rPr lang="es-PE" altLang="es-MX" sz="1000" b="1" dirty="0">
                      <a:solidFill>
                        <a:srgbClr val="0070C0"/>
                      </a:solidFill>
                    </a:rPr>
                    <a:t>ZONA I</a:t>
                  </a:r>
                </a:p>
              </p:txBody>
            </p:sp>
            <p:sp>
              <p:nvSpPr>
                <p:cNvPr id="58" name="Marcador de contenido 2">
                  <a:extLst>
                    <a:ext uri="{FF2B5EF4-FFF2-40B4-BE49-F238E27FC236}">
                      <a16:creationId xmlns:a16="http://schemas.microsoft.com/office/drawing/2014/main" id="{63EE8CD3-1379-449C-A33B-F5EB1CC8E9E5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852018" y="3678826"/>
                  <a:ext cx="1854047" cy="275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9pPr>
                </a:lstStyle>
                <a:p>
                  <a:pPr algn="ctr" defTabSz="914400" ea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</a:pPr>
                  <a:endParaRPr lang="es-PE" altLang="es-MX" sz="10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59" name="Marcador de contenido 2">
                  <a:extLst>
                    <a:ext uri="{FF2B5EF4-FFF2-40B4-BE49-F238E27FC236}">
                      <a16:creationId xmlns:a16="http://schemas.microsoft.com/office/drawing/2014/main" id="{8553EA94-3F0C-4C62-ACBE-CC8651D1B6A7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676114" y="5068030"/>
                  <a:ext cx="1904351" cy="2895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9pPr>
                </a:lstStyle>
                <a:p>
                  <a:pPr algn="ctr" defTabSz="914400" ea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</a:pPr>
                  <a:r>
                    <a:rPr lang="es-PE" altLang="es-MX" sz="1000" b="1" dirty="0">
                      <a:solidFill>
                        <a:srgbClr val="0070C0"/>
                      </a:solidFill>
                    </a:rPr>
                    <a:t>ZONA II</a:t>
                  </a:r>
                </a:p>
              </p:txBody>
            </p:sp>
            <p:sp>
              <p:nvSpPr>
                <p:cNvPr id="60" name="Marcador de contenido 2">
                  <a:extLst>
                    <a:ext uri="{FF2B5EF4-FFF2-40B4-BE49-F238E27FC236}">
                      <a16:creationId xmlns:a16="http://schemas.microsoft.com/office/drawing/2014/main" id="{45367C41-73A4-49E2-A063-FE6F2B4C7E8D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9029466" y="5953863"/>
                  <a:ext cx="1862111" cy="240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ヒラギノ角ゴ Pro W3" pitchFamily="-128" charset="-128"/>
                    </a:defRPr>
                  </a:lvl9pPr>
                </a:lstStyle>
                <a:p>
                  <a:pPr algn="ctr" defTabSz="914400" ea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</a:pPr>
                  <a:endParaRPr lang="es-PE" altLang="es-MX" sz="1000" b="1" dirty="0">
                    <a:solidFill>
                      <a:srgbClr val="0070C0"/>
                    </a:solidFill>
                  </a:endParaRPr>
                </a:p>
              </p:txBody>
            </p:sp>
          </p:grpSp>
        </p:grpSp>
        <p:pic>
          <p:nvPicPr>
            <p:cNvPr id="91" name="Imagen 1">
              <a:extLst>
                <a:ext uri="{FF2B5EF4-FFF2-40B4-BE49-F238E27FC236}">
                  <a16:creationId xmlns:a16="http://schemas.microsoft.com/office/drawing/2014/main" id="{10383175-B900-48CC-BDB1-D24F2A0C2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7884">
              <a:off x="6474453" y="1724894"/>
              <a:ext cx="543819" cy="12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" name="Rectángulo 118"/>
          <p:cNvSpPr/>
          <p:nvPr/>
        </p:nvSpPr>
        <p:spPr>
          <a:xfrm>
            <a:off x="466005" y="1467094"/>
            <a:ext cx="5136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sz="1400" dirty="0"/>
              <a:t>El Programa cuenta con una fuerza operativa de </a:t>
            </a:r>
            <a:r>
              <a:rPr lang="es-PE" sz="1400" b="1" dirty="0"/>
              <a:t>283 fiscalizadores,</a:t>
            </a:r>
            <a:r>
              <a:rPr lang="es-PE" sz="1400" dirty="0"/>
              <a:t> en puntos de vigilancia y control (PVC) distribuidos en los siguientes escenarios de fiscalización.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77305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>
            <a:spLocks noChangeArrowheads="1"/>
          </p:cNvSpPr>
          <p:nvPr/>
        </p:nvSpPr>
        <p:spPr bwMode="auto">
          <a:xfrm>
            <a:off x="559254" y="563106"/>
            <a:ext cx="80121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28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PE" altLang="es-MX" sz="2400" b="1" dirty="0"/>
              <a:t>Programa de Vigilancia y Control de las actividades pesqueras y acuícolas en el ámbito nacional (2022-2025)</a:t>
            </a:r>
          </a:p>
        </p:txBody>
      </p:sp>
      <p:sp>
        <p:nvSpPr>
          <p:cNvPr id="12" name="37 CuadroTexto"/>
          <p:cNvSpPr txBox="1"/>
          <p:nvPr/>
        </p:nvSpPr>
        <p:spPr>
          <a:xfrm>
            <a:off x="855133" y="3420590"/>
            <a:ext cx="7429615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600" b="1" dirty="0">
                <a:solidFill>
                  <a:schemeClr val="bg1"/>
                </a:solidFill>
              </a:rPr>
              <a:t>Fiscalización en PPPP CHI: Desembarque, tolva de pesaje y muestreo biométrico</a:t>
            </a:r>
          </a:p>
        </p:txBody>
      </p:sp>
      <p:pic>
        <p:nvPicPr>
          <p:cNvPr id="13" name="Picture 4" descr="C:\Users\armando_zapata\Documents\Docs AZ\IMAGENES\Video Descarga (Seguridad)\Imagen 04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28" y="1802735"/>
            <a:ext cx="1494492" cy="1424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Resultado de imagen para DESCARGA DE ANCHOVET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505" y="1722584"/>
            <a:ext cx="1489477" cy="15356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rmando_zapata\Documents\Docs AZ\IMAGENES\DSCN0196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945" y="1802736"/>
            <a:ext cx="1422627" cy="1424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655" y="1706048"/>
            <a:ext cx="1769535" cy="1588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s://cvws.icloud-content.com/B/AU18Ifk0BudQaecqvAlUlu7zXTazAaC25qUAkj-JplIl_z3hU-ihJoSP/Foto+14.jpg?o=AtlR-hccQzzV3eSa5qw_ihTYe8YuidC48Z6-DoAxXhLL&amp;v=1&amp;x=3&amp;a=CAog1f3XvRda0dzw9Sst5_y_Dip63UFfA8b_r03zVSLoR5gSaxCbl-XNyS4Yu46czskuIgEAUgTzXTazWgShJoSPaiW1oUhFLOeswVDkzo4L9neAITfswdyfNZKfuY4rH-qewDVayXSDciWJpu_rV9kWxgco_EL2rWJm3Wqmb-DW0PVYZwscxZTlF596G0lq&amp;e=1600307791&amp;fl=&amp;r=aac89125-1e14-4e07-bb90-3b74017d2def-1&amp;k=Gf-VyysSAQ2BhEpbM1TPmg&amp;ckc=com.apple.clouddocs&amp;ckz=com.apple.CloudDocs&amp;p=23&amp;s=5fXth7k1AdANcHp7Le-KjJrti8c&amp;cd=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02" y="4006429"/>
            <a:ext cx="1535431" cy="14121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1652" y="3998314"/>
            <a:ext cx="1412491" cy="1425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29" y="3970263"/>
            <a:ext cx="1572422" cy="1425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5586" y="3966180"/>
            <a:ext cx="1394602" cy="1344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37 CuadroTexto"/>
          <p:cNvSpPr txBox="1"/>
          <p:nvPr/>
        </p:nvSpPr>
        <p:spPr>
          <a:xfrm>
            <a:off x="873995" y="5564026"/>
            <a:ext cx="3261208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600" b="1" dirty="0">
                <a:solidFill>
                  <a:schemeClr val="bg1"/>
                </a:solidFill>
              </a:rPr>
              <a:t>Fiscalización en muelles y PPPP CHD</a:t>
            </a:r>
          </a:p>
        </p:txBody>
      </p:sp>
      <p:sp>
        <p:nvSpPr>
          <p:cNvPr id="22" name="37 CuadroTexto"/>
          <p:cNvSpPr txBox="1"/>
          <p:nvPr/>
        </p:nvSpPr>
        <p:spPr>
          <a:xfrm>
            <a:off x="4854945" y="5548895"/>
            <a:ext cx="3467711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600" b="1" dirty="0">
                <a:solidFill>
                  <a:schemeClr val="bg1"/>
                </a:solidFill>
              </a:rPr>
              <a:t>Fiscalización en el transporte de RRHH</a:t>
            </a:r>
          </a:p>
        </p:txBody>
      </p:sp>
      <p:pic>
        <p:nvPicPr>
          <p:cNvPr id="23" name="Picture 4" descr="C:\Users\armando_zapata\Documents\Docs AZ\IMAGENES\Video Descarga (Seguridad)\Imagen 04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28" y="1786467"/>
            <a:ext cx="1494492" cy="1424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4" descr="Resultado de imagen para DESCARGA DE ANCHOVET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505" y="1706316"/>
            <a:ext cx="1489477" cy="15356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rmando_zapata\Documents\Docs AZ\IMAGENES\DSCN0196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945" y="1786468"/>
            <a:ext cx="1422627" cy="1424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655" y="1689780"/>
            <a:ext cx="1769535" cy="1588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5586" y="3949912"/>
            <a:ext cx="1394602" cy="1344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215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16155" y="70962"/>
            <a:ext cx="7401464" cy="700147"/>
          </a:xfrm>
        </p:spPr>
        <p:txBody>
          <a:bodyPr/>
          <a:lstStyle/>
          <a:p>
            <a:r>
              <a:rPr lang="es-PE" sz="2000" b="1" dirty="0"/>
              <a:t>VI. Impactos de la ejecución del Programa 2022-2025.</a:t>
            </a:r>
            <a:endParaRPr lang="en-US" sz="2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1072" y="771109"/>
            <a:ext cx="8071475" cy="5315781"/>
          </a:xfrm>
        </p:spPr>
        <p:txBody>
          <a:bodyPr/>
          <a:lstStyle/>
          <a:p>
            <a:pPr indent="-254000" algn="just"/>
            <a:r>
              <a:rPr lang="es-PE" sz="1300" b="1" u="sng" dirty="0"/>
              <a:t>Implementación de medidas tecnológicas </a:t>
            </a:r>
            <a:r>
              <a:rPr lang="es-PE" sz="1300" dirty="0"/>
              <a:t>para la automatización de las acciones de vigilancia y control en las actividades pesqueras sujetas. </a:t>
            </a:r>
          </a:p>
          <a:p>
            <a:pPr indent="-254000" algn="just">
              <a:buNone/>
            </a:pPr>
            <a:endParaRPr lang="es-PE" sz="1300" dirty="0"/>
          </a:p>
          <a:p>
            <a:pPr indent="-254000" algn="just"/>
            <a:r>
              <a:rPr lang="es-PE" sz="1300" b="1" u="sng" dirty="0"/>
              <a:t>Reducción de carga administrativa y logística en la ejecución del Programa</a:t>
            </a:r>
            <a:r>
              <a:rPr lang="es-PE" sz="1300" dirty="0"/>
              <a:t>, derivada de la optimización de las oficinas operativas y fusión con las jefaturas regionales, siendo implementadas en los puertos de mayor concentración de actividad pesquera.</a:t>
            </a:r>
          </a:p>
          <a:p>
            <a:pPr indent="-254000" algn="just"/>
            <a:endParaRPr lang="es-PE" sz="1300" dirty="0"/>
          </a:p>
          <a:p>
            <a:pPr indent="-254000" algn="just"/>
            <a:r>
              <a:rPr lang="es-ES_tradnl" sz="1300" b="1" u="sng" dirty="0"/>
              <a:t>Verificar la trazabilidad y el óptimo aprovechamiento </a:t>
            </a:r>
            <a:r>
              <a:rPr lang="es-ES_tradnl" sz="1300" dirty="0"/>
              <a:t>de los recursos hidrobiológicos, facilitando transacciones transparentes, adecuadas y confiables, evitar defraudación al estado peruano, y competencia desleal entre los agentes económicos.</a:t>
            </a:r>
          </a:p>
          <a:p>
            <a:pPr indent="-254000" algn="just"/>
            <a:endParaRPr lang="es-PE" sz="1300" dirty="0"/>
          </a:p>
          <a:p>
            <a:pPr indent="-254000" algn="just"/>
            <a:r>
              <a:rPr lang="es-ES_tradnl" sz="1300" dirty="0"/>
              <a:t>Cumplimiento de la </a:t>
            </a:r>
            <a:r>
              <a:rPr lang="es-ES_tradnl" sz="1300" b="1" u="sng" dirty="0"/>
              <a:t>función supervisora y fiscalizadora de la actividad pesquera</a:t>
            </a:r>
            <a:r>
              <a:rPr lang="es-ES_tradnl" sz="1300" dirty="0"/>
              <a:t>, efectivizando la vigilancia y control de las medidas de ordenamiento que permitan garantizar la conservación y sostenibilidad de los recursos hidrobiológicos.</a:t>
            </a:r>
          </a:p>
          <a:p>
            <a:pPr indent="-254000" algn="just">
              <a:buNone/>
            </a:pPr>
            <a:endParaRPr lang="es-PE" sz="1300" dirty="0"/>
          </a:p>
          <a:p>
            <a:pPr indent="-254000" algn="just"/>
            <a:r>
              <a:rPr lang="es-PE" sz="1300" dirty="0"/>
              <a:t>Financiamiento y apoyo logístico para el </a:t>
            </a:r>
            <a:r>
              <a:rPr lang="es-PE" sz="1300" b="1" u="sng" dirty="0"/>
              <a:t>fortalecimiento de las acciones de supervisión y fiscalización </a:t>
            </a:r>
            <a:r>
              <a:rPr lang="es-PE" sz="1300" dirty="0"/>
              <a:t>a cargo de la Dirección de Supervisión y Fiscalización-PA de la Dirección General de Supervisión, Fiscalización y Sanción-PA.</a:t>
            </a:r>
          </a:p>
          <a:p>
            <a:pPr indent="-254000" algn="just"/>
            <a:endParaRPr lang="es-PE" sz="1300" dirty="0"/>
          </a:p>
          <a:p>
            <a:pPr indent="-254000" algn="just"/>
            <a:r>
              <a:rPr lang="es-PE" sz="1300" dirty="0"/>
              <a:t>Mayor </a:t>
            </a:r>
            <a:r>
              <a:rPr lang="es-PE" sz="1300" b="1" u="sng" dirty="0"/>
              <a:t>eficiencia en el uso de los recursos humanos y logísticos </a:t>
            </a:r>
            <a:r>
              <a:rPr lang="es-PE" sz="1300" dirty="0"/>
              <a:t>demandados en la ejecución del Programa, debido a su nuevo dimensionamiento, nueva estructura organizacional.</a:t>
            </a:r>
          </a:p>
          <a:p>
            <a:pPr indent="-254000" algn="just"/>
            <a:endParaRPr lang="es-PE" sz="1300" dirty="0"/>
          </a:p>
        </p:txBody>
      </p:sp>
    </p:spTree>
    <p:extLst>
      <p:ext uri="{BB962C8B-B14F-4D97-AF65-F5344CB8AC3E}">
        <p14:creationId xmlns:p14="http://schemas.microsoft.com/office/powerpoint/2010/main" val="124609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644856" y="1299903"/>
            <a:ext cx="7854287" cy="4870568"/>
          </a:xfrm>
        </p:spPr>
        <p:txBody>
          <a:bodyPr/>
          <a:lstStyle/>
          <a:p>
            <a:pPr marL="0" indent="0" algn="just">
              <a:buNone/>
            </a:pPr>
            <a:endParaRPr lang="es-PE" sz="2800" b="1" dirty="0"/>
          </a:p>
          <a:p>
            <a:pPr marL="0" indent="0" algn="just">
              <a:buNone/>
            </a:pPr>
            <a:endParaRPr lang="es-PE" sz="2800" b="1" dirty="0"/>
          </a:p>
          <a:p>
            <a:pPr marL="0" indent="0" algn="just">
              <a:buNone/>
            </a:pPr>
            <a:endParaRPr lang="es-PE" sz="2800" b="1" dirty="0"/>
          </a:p>
          <a:p>
            <a:pPr marL="0" indent="0" algn="just">
              <a:buNone/>
            </a:pPr>
            <a:endParaRPr lang="es-PE" sz="2800" b="1" dirty="0"/>
          </a:p>
          <a:p>
            <a:pPr marL="0" indent="0" algn="just">
              <a:buNone/>
            </a:pPr>
            <a:endParaRPr lang="es-PE" sz="2800" b="1" dirty="0"/>
          </a:p>
          <a:p>
            <a:pPr marL="0" indent="0" algn="just">
              <a:buNone/>
            </a:pPr>
            <a:endParaRPr lang="es-PE" sz="2800" b="1" dirty="0"/>
          </a:p>
          <a:p>
            <a:pPr marL="0" indent="0" algn="just">
              <a:buNone/>
            </a:pPr>
            <a:endParaRPr lang="es-PE" sz="2800" b="1" dirty="0"/>
          </a:p>
          <a:p>
            <a:pPr marL="0" indent="0" algn="just">
              <a:buNone/>
            </a:pPr>
            <a:endParaRPr lang="es-PE" sz="2800" b="1" dirty="0"/>
          </a:p>
          <a:p>
            <a:pPr marL="0" indent="0" algn="r">
              <a:buNone/>
            </a:pPr>
            <a:r>
              <a:rPr lang="es-PE" sz="2800" b="1" dirty="0"/>
              <a:t>Gracias por su atención.</a:t>
            </a:r>
          </a:p>
          <a:p>
            <a:pPr algn="just"/>
            <a:endParaRPr lang="es-PE" sz="1800" dirty="0"/>
          </a:p>
          <a:p>
            <a:pPr algn="just"/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515889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9060</TotalTime>
  <Words>1551</Words>
  <Application>Microsoft Office PowerPoint</Application>
  <PresentationFormat>Presentación en pantalla (4:3)</PresentationFormat>
  <Paragraphs>128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ヒラギノ角ゴ Pro W3</vt:lpstr>
      <vt:lpstr>Tema de Office</vt:lpstr>
      <vt:lpstr>Presentación de PowerPoint</vt:lpstr>
      <vt:lpstr>Presentación de PowerPoint</vt:lpstr>
      <vt:lpstr>Presentación de PowerPoint</vt:lpstr>
      <vt:lpstr>III.  FINANCIAMIENTO DEL PROGRAMA</vt:lpstr>
      <vt:lpstr>IV.  ALCANCE DEL PROGRAMA DE VIGILANCIA Y CONTROL 2022-2025</vt:lpstr>
      <vt:lpstr>Presentación de PowerPoint</vt:lpstr>
      <vt:lpstr>Presentación de PowerPoint</vt:lpstr>
      <vt:lpstr>VI. Impactos de la ejecución del Programa 2022-2025.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DVC Proyecto 01</cp:lastModifiedBy>
  <cp:revision>373</cp:revision>
  <cp:lastPrinted>2021-10-15T21:48:21Z</cp:lastPrinted>
  <dcterms:created xsi:type="dcterms:W3CDTF">2017-02-15T16:16:14Z</dcterms:created>
  <dcterms:modified xsi:type="dcterms:W3CDTF">2022-06-06T19:50:38Z</dcterms:modified>
</cp:coreProperties>
</file>